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7559675" cy="10691813"/>
  <p:embeddedFontLst>
    <p:embeddedFont>
      <p:font typeface="Arial Black" panose="020B0A04020102020204" pitchFamily="34" charset="0"/>
      <p:bold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000000"/>
          </p15:clr>
        </p15:guide>
        <p15:guide id="2" pos="10204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PJedQpXybZ+/jp0JRCFrkCWYl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>
        <p:scale>
          <a:sx n="30" d="100"/>
          <a:sy n="30" d="100"/>
        </p:scale>
        <p:origin x="420" y="2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4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07512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559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2"/>
          </p:nvPr>
        </p:nvSpPr>
        <p:spPr>
          <a:xfrm>
            <a:off x="1619640" y="23195880"/>
            <a:ext cx="29158559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3"/>
          </p:nvPr>
        </p:nvSpPr>
        <p:spPr>
          <a:xfrm>
            <a:off x="1619640" y="2319588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4"/>
          </p:nvPr>
        </p:nvSpPr>
        <p:spPr>
          <a:xfrm>
            <a:off x="16560720" y="2319588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9388800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2"/>
          </p:nvPr>
        </p:nvSpPr>
        <p:spPr>
          <a:xfrm>
            <a:off x="11478240" y="10108800"/>
            <a:ext cx="9388800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3"/>
          </p:nvPr>
        </p:nvSpPr>
        <p:spPr>
          <a:xfrm>
            <a:off x="21336841" y="10108800"/>
            <a:ext cx="9388800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4"/>
          </p:nvPr>
        </p:nvSpPr>
        <p:spPr>
          <a:xfrm>
            <a:off x="1619640" y="23195880"/>
            <a:ext cx="9388800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5"/>
          </p:nvPr>
        </p:nvSpPr>
        <p:spPr>
          <a:xfrm>
            <a:off x="11478240" y="23195880"/>
            <a:ext cx="9388800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6"/>
          </p:nvPr>
        </p:nvSpPr>
        <p:spPr>
          <a:xfrm>
            <a:off x="21336841" y="23195880"/>
            <a:ext cx="9388800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1619640" y="10108800"/>
            <a:ext cx="29158559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559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subTitle" idx="1"/>
          </p:nvPr>
        </p:nvSpPr>
        <p:spPr>
          <a:xfrm>
            <a:off x="2430000" y="7070040"/>
            <a:ext cx="27538201" cy="69712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3"/>
          </p:nvPr>
        </p:nvSpPr>
        <p:spPr>
          <a:xfrm>
            <a:off x="1619640" y="2319588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3"/>
          </p:nvPr>
        </p:nvSpPr>
        <p:spPr>
          <a:xfrm>
            <a:off x="16560720" y="2319588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3"/>
          </p:nvPr>
        </p:nvSpPr>
        <p:spPr>
          <a:xfrm>
            <a:off x="1619640" y="23195880"/>
            <a:ext cx="29158559" cy="1195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430000" y="7070040"/>
            <a:ext cx="27538201" cy="150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559" cy="250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" y="386280"/>
            <a:ext cx="32398197" cy="846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" y="36258119"/>
            <a:ext cx="32398201" cy="6942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3280" y="416880"/>
            <a:ext cx="8093160" cy="929736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/>
          <p:nvPr/>
        </p:nvSpPr>
        <p:spPr>
          <a:xfrm>
            <a:off x="7696254" y="2253935"/>
            <a:ext cx="22115880" cy="3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lang="pt-BR" sz="7000" b="0" i="0" u="none" strike="noStrike" cap="none" dirty="0">
                <a:solidFill>
                  <a:srgbClr val="173D59"/>
                </a:solidFill>
                <a:latin typeface="Arial Black" pitchFamily="34" charset="0"/>
                <a:ea typeface="Arial Black"/>
                <a:cs typeface="Arial" pitchFamily="34" charset="0"/>
                <a:sym typeface="Arial Black"/>
              </a:rPr>
              <a:t>TÍTULO DO TRABALHO: SUBTÍTULO (SE HOUVER)</a:t>
            </a:r>
            <a:endParaRPr sz="7000" b="0" i="0" u="none" strike="noStrike" cap="none" dirty="0">
              <a:solidFill>
                <a:schemeClr val="dk1"/>
              </a:solidFill>
              <a:latin typeface="Arial Black" pitchFamily="34" charset="0"/>
              <a:cs typeface="Arial" pitchFamily="34" charset="0"/>
              <a:sym typeface="Arial"/>
            </a:endParaRPr>
          </a:p>
        </p:txBody>
      </p:sp>
      <p:pic>
        <p:nvPicPr>
          <p:cNvPr id="64" name="Google Shape;6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01000" y="717840"/>
            <a:ext cx="14857920" cy="19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"/>
          <p:cNvSpPr/>
          <p:nvPr/>
        </p:nvSpPr>
        <p:spPr>
          <a:xfrm>
            <a:off x="8546400" y="1353960"/>
            <a:ext cx="12525480" cy="69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173D59"/>
                </a:solidFill>
                <a:latin typeface="Arial" pitchFamily="34" charset="0"/>
                <a:cs typeface="Arial" pitchFamily="34" charset="0"/>
                <a:sym typeface="Arial"/>
              </a:rPr>
              <a:t>1º ENCONTRO DE INICIAÇÃO CIENTÍFICA </a:t>
            </a: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7792920" y="5507919"/>
            <a:ext cx="22230360" cy="277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0" i="0" u="none" strike="noStrike" cap="none" dirty="0">
                <a:solidFill>
                  <a:srgbClr val="76717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AUTORES¹: NOMES DOS AUTORES EM ORDEM ALFABÉTICA</a:t>
            </a:r>
            <a:endParaRPr sz="36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597600" y="9176040"/>
            <a:ext cx="15003000" cy="1089720"/>
          </a:xfrm>
          <a:prstGeom prst="rect">
            <a:avLst/>
          </a:prstGeom>
          <a:solidFill>
            <a:srgbClr val="173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6701300" y="25511759"/>
            <a:ext cx="15003000" cy="1043322"/>
          </a:xfrm>
          <a:prstGeom prst="rect">
            <a:avLst/>
          </a:prstGeom>
          <a:solidFill>
            <a:srgbClr val="173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151080" y="9212040"/>
            <a:ext cx="9590400" cy="100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0" i="0" u="none" strike="noStrike" cap="none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/>
              </a:rPr>
              <a:t>INTRODUÇÃO</a:t>
            </a:r>
            <a:endParaRPr sz="6000" b="0" i="0" u="none" strike="noStrike" cap="none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593280" y="10641464"/>
            <a:ext cx="15003000" cy="1378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		</a:t>
            </a: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566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</a:t>
            </a: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584280" y="25498816"/>
            <a:ext cx="15003000" cy="1089720"/>
          </a:xfrm>
          <a:prstGeom prst="rect">
            <a:avLst/>
          </a:prstGeom>
          <a:solidFill>
            <a:srgbClr val="173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371040" y="26975159"/>
            <a:ext cx="9590400" cy="100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469052" y="26903200"/>
            <a:ext cx="15030720" cy="1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		</a:t>
            </a:r>
            <a:endParaRPr sz="4000" b="0" i="0" u="none" strike="noStrike" cap="none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482912" y="32031878"/>
            <a:ext cx="15003000" cy="1089720"/>
          </a:xfrm>
          <a:prstGeom prst="rect">
            <a:avLst/>
          </a:prstGeom>
          <a:solidFill>
            <a:srgbClr val="173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3151080" y="32031878"/>
            <a:ext cx="9590400" cy="100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0" i="0" u="none" strike="noStrike" cap="none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/>
              </a:rPr>
              <a:t>METODOLOGIA</a:t>
            </a:r>
            <a:endParaRPr sz="6000" b="0" i="0" u="none" strike="noStrike" cap="none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16390441" y="9160200"/>
            <a:ext cx="15003000" cy="1089720"/>
          </a:xfrm>
          <a:prstGeom prst="rect">
            <a:avLst/>
          </a:prstGeom>
          <a:solidFill>
            <a:srgbClr val="173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501900" y="33374113"/>
            <a:ext cx="15030720" cy="4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	</a:t>
            </a:r>
            <a:endParaRPr sz="4000" b="0" i="1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18943920" y="9196200"/>
            <a:ext cx="9590400" cy="100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0" i="0" u="none" strike="noStrike" cap="none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/>
              </a:rPr>
              <a:t>RESULTADOS</a:t>
            </a:r>
            <a:endParaRPr sz="6000" b="0" i="0" u="none" strike="noStrike" cap="none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9193220" y="25551042"/>
            <a:ext cx="9590400" cy="100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0" i="0" u="none" strike="noStrike" cap="none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/>
              </a:rPr>
              <a:t>CONCLUSÃO</a:t>
            </a:r>
            <a:endParaRPr sz="6000" b="0" i="0" u="none" strike="noStrike" cap="none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16416000" y="10581555"/>
            <a:ext cx="15003000" cy="313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lvl="0" algn="just">
              <a:buSzPts val="4000"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	</a:t>
            </a:r>
            <a:endParaRPr sz="4000" b="0" i="0" u="none" strike="noStrike" cap="none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100" b="1" i="0" u="none" strike="noStrike" cap="none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16726972" y="26895375"/>
            <a:ext cx="14762949" cy="469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	.</a:t>
            </a: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16486920" y="32031878"/>
            <a:ext cx="15003000" cy="1089720"/>
          </a:xfrm>
          <a:prstGeom prst="rect">
            <a:avLst/>
          </a:prstGeom>
          <a:solidFill>
            <a:srgbClr val="173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19407600" y="32089119"/>
            <a:ext cx="9590400" cy="100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0" i="0" u="none" strike="noStrike" cap="none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/>
              </a:rPr>
              <a:t>REFERÊNCIAS</a:t>
            </a:r>
            <a:endParaRPr sz="6000" b="0" i="0" u="none" strike="noStrike" cap="none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16460641" y="33554606"/>
            <a:ext cx="15029280" cy="8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7885440" y="7054703"/>
            <a:ext cx="22230360" cy="1795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76717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                                                              </a:t>
            </a:r>
            <a:endParaRPr sz="28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76717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¹ Acadêmicos de Enfermagem da Faculdade dos Palmares - FAP.</a:t>
            </a:r>
            <a:endParaRPr sz="28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76717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² Orientadores e docentes da Faculdade dos Palmares - FAP</a:t>
            </a:r>
            <a:endParaRPr sz="2800" b="0" i="0" u="none" strike="noStrike" cap="none" dirty="0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899000" y="25559775"/>
            <a:ext cx="4557300" cy="13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0" i="0" u="none" strike="noStrike" cap="none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/>
              </a:rPr>
              <a:t>OBJETIVO</a:t>
            </a:r>
            <a:endParaRPr sz="6000" b="0" i="0" u="none" strike="noStrike" cap="none">
              <a:solidFill>
                <a:schemeClr val="dk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60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Yara Melo</dc:creator>
  <cp:lastModifiedBy>Tarcila Gusmão</cp:lastModifiedBy>
  <cp:revision>30</cp:revision>
  <dcterms:modified xsi:type="dcterms:W3CDTF">2022-11-01T02:51:41Z</dcterms:modified>
</cp:coreProperties>
</file>