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166"/>
    <a:srgbClr val="B38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4FCEA-5A51-3043-8136-AF46D6AFA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E978B1-B3B2-D946-88E5-46170D64D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A26BB7-D7AE-6846-9398-2994A04B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A7ADF6-5511-0347-BF9C-B6B8241C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4D0A9D-AFE7-E144-836B-0E5B3DD42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7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57F32-AEB0-EC4A-A461-EAEBCA79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AAB3CE-2544-9249-B482-A406139BE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9CBFC5-AC1C-7645-A447-D398202C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6383E0-1C33-8246-AE63-2B27490D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CA2B91-AF2D-9341-92A5-78A35992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45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A1402C-B47A-B54C-9002-5B186BCD6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909C6D-6BC1-874F-99EE-3E9368007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9EAD19-6227-3141-A8D4-0E59326E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9A10AE-32D3-CD42-A13E-67F7D4A8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7B2C7A-7E0B-A445-84D5-204993CA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6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A8192-5D86-C14F-B280-C0975BD6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9A628F-62BA-E74C-BB2D-6D3E6CB89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E136AA-D573-EA4E-A76F-8380A3E3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7C2209-F07F-614C-BF9F-90EC9E23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1ED384-5A7D-8B4C-A1B4-E97B5CAD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65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548F-5431-224C-9503-05FC88E48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A1516C-7FF4-3F46-A8C1-D7A677C9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687355-40BB-A24F-9B4F-E2DB4123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A390FA-7A04-FB42-AE11-CAE7EE80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2716A4-4170-A845-9D2F-25082C20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1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2025E-9164-3044-9EA9-967101AB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8E4692-C578-E840-B59F-F480A0F7B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471F01-3E63-E24D-AE3F-30E5E644F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51F4AB-EFDF-3D4C-8003-886C9F8D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52ABE2-D5E7-304A-A34E-EF08A724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DE290-4F2B-7042-BA0B-797A4E96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52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4ECA2-2B46-6D41-B17A-2F4D2664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F8C2A1-8B77-9647-BB15-CCE932E1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515E8D-11E6-2E4C-B80A-64D82D55E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6CC9D6-1D71-DD4E-B7F9-FDA4B79B4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6706CD-9711-1C46-8081-62D013872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3C7FA24-C1E3-8A4D-898D-05FBC529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60F32D5-B2C5-B04B-8531-4DAE4AC4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FFE309-58A7-354D-A0B4-EE0ED068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29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C0897-87C1-E048-B2F0-CC5F06AC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3F4CF07-7C74-C441-8E52-383F0CBCB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3B854A-1279-C542-839F-72AD3657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64EB669-D578-054B-879B-016E6CC1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345ECBE-48C6-A14B-8D31-41B033C2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E9171B-9C05-CC43-93C1-FC1A3951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55EB692-F176-8B42-AD0F-4F114040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85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7472F-821F-B74D-AEDF-A6F1CB75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F0836B-3C7F-E744-B25B-7F6E5E438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A6449D-9AB6-304C-866B-0E7E86C81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EADB06-5994-C44F-821D-620BB112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2B8543-F701-574E-B4E7-847B768B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1AFB14-9750-AB4B-A8C8-FE193B28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79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A60A0-E698-4446-BE69-6E720B86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121E04-B5D9-DD4B-B94A-D974A90FD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288458-E4E4-B04F-8DE7-EB55BD790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60E54D-D346-E545-8FE5-B3C89ACA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73F0AC-3445-314A-A4AC-DC85BBAB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8FB530-24DD-3447-8202-A2E3ED68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5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F9DCCD-2895-0F40-AACB-8898A580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278FB9-2AE7-E446-BB19-123CDC35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EE5B3D-6950-F44B-8F98-3CF5EC2DE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B3B9-D41C-6940-915D-A200ECE8A7DC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3F41AF-1A9F-9D47-BAAD-506CC8D1B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245016-D9DD-EB4B-AF41-1245B8B91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623C-ACDC-E740-A1F7-9BC8266B3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60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99992AD8-3C0D-694B-A5BA-7506E788BC5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74" y="119397"/>
            <a:ext cx="3791415" cy="340202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64A9E41-8D3E-6441-83BC-0672938C9421}"/>
              </a:ext>
            </a:extLst>
          </p:cNvPr>
          <p:cNvSpPr/>
          <p:nvPr/>
        </p:nvSpPr>
        <p:spPr>
          <a:xfrm>
            <a:off x="0" y="4772722"/>
            <a:ext cx="12192000" cy="2085278"/>
          </a:xfrm>
          <a:prstGeom prst="rect">
            <a:avLst/>
          </a:prstGeom>
          <a:solidFill>
            <a:srgbClr val="0341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CAB18B2-0CF0-8049-BB1E-AD360E2EA7F0}"/>
              </a:ext>
            </a:extLst>
          </p:cNvPr>
          <p:cNvSpPr/>
          <p:nvPr/>
        </p:nvSpPr>
        <p:spPr>
          <a:xfrm>
            <a:off x="0" y="0"/>
            <a:ext cx="1326995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1DE6203-115B-174A-AB88-BFB84E255240}"/>
              </a:ext>
            </a:extLst>
          </p:cNvPr>
          <p:cNvSpPr txBox="1"/>
          <p:nvPr/>
        </p:nvSpPr>
        <p:spPr>
          <a:xfrm>
            <a:off x="2123172" y="3521420"/>
            <a:ext cx="953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34166"/>
                </a:solidFill>
                <a:latin typeface="Trebuchet MS" panose="020B0703020202090204" pitchFamily="34" charset="0"/>
              </a:rPr>
              <a:t>Titulo da apresentação </a:t>
            </a:r>
            <a:endParaRPr lang="pt-BR" sz="3200" b="1" dirty="0">
              <a:solidFill>
                <a:srgbClr val="034166"/>
              </a:solidFill>
              <a:effectLst/>
              <a:latin typeface="Trebuchet MS" panose="020B070302020209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7BB335E-3719-8D46-AE68-AE7382C614F0}"/>
              </a:ext>
            </a:extLst>
          </p:cNvPr>
          <p:cNvSpPr txBox="1"/>
          <p:nvPr/>
        </p:nvSpPr>
        <p:spPr>
          <a:xfrm>
            <a:off x="3564670" y="5074783"/>
            <a:ext cx="6166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Trebuchet MS" panose="020B0703020202090204" pitchFamily="34" charset="0"/>
              </a:rPr>
              <a:t>Nomes dos autores </a:t>
            </a:r>
          </a:p>
          <a:p>
            <a:pPr algn="ctr"/>
            <a:endParaRPr lang="pt-BR" sz="24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CB2E4A8-E160-6E43-88CE-1CF246139CD2}"/>
              </a:ext>
            </a:extLst>
          </p:cNvPr>
          <p:cNvSpPr/>
          <p:nvPr/>
        </p:nvSpPr>
        <p:spPr>
          <a:xfrm>
            <a:off x="0" y="0"/>
            <a:ext cx="301083" cy="6858000"/>
          </a:xfrm>
          <a:prstGeom prst="rect">
            <a:avLst/>
          </a:prstGeom>
          <a:solidFill>
            <a:srgbClr val="034166"/>
          </a:solidFill>
          <a:ln>
            <a:solidFill>
              <a:srgbClr val="03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FCBB596-AF23-7940-A3DF-46EDE576C43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2" y="201701"/>
            <a:ext cx="1616927" cy="14375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768E9A4-7175-6B48-9F61-39B6AA66BE2E}"/>
              </a:ext>
            </a:extLst>
          </p:cNvPr>
          <p:cNvSpPr/>
          <p:nvPr/>
        </p:nvSpPr>
        <p:spPr>
          <a:xfrm>
            <a:off x="351265" y="0"/>
            <a:ext cx="301083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A8C676-AAE7-084A-8AB4-7AB5267A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8" y="365126"/>
            <a:ext cx="9090101" cy="992188"/>
          </a:xfrm>
        </p:spPr>
        <p:txBody>
          <a:bodyPr/>
          <a:lstStyle/>
          <a:p>
            <a:r>
              <a:rPr lang="pt-BR" dirty="0">
                <a:solidFill>
                  <a:srgbClr val="034166"/>
                </a:solidFill>
                <a:latin typeface="Trebuchet MS" panose="020B0703020202090204" pitchFamily="34" charset="0"/>
              </a:rPr>
              <a:t>INTRODUÇÃO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B4A51B2C-B048-774B-95D2-3592E7AF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2654"/>
            <a:ext cx="11002535" cy="4690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rebuchet MS" panose="020B070302020209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30602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CB2E4A8-E160-6E43-88CE-1CF246139CD2}"/>
              </a:ext>
            </a:extLst>
          </p:cNvPr>
          <p:cNvSpPr/>
          <p:nvPr/>
        </p:nvSpPr>
        <p:spPr>
          <a:xfrm>
            <a:off x="0" y="0"/>
            <a:ext cx="301083" cy="6858000"/>
          </a:xfrm>
          <a:prstGeom prst="rect">
            <a:avLst/>
          </a:prstGeom>
          <a:solidFill>
            <a:srgbClr val="034166"/>
          </a:solidFill>
          <a:ln>
            <a:solidFill>
              <a:srgbClr val="03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FCBB596-AF23-7940-A3DF-46EDE576C43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2" y="201701"/>
            <a:ext cx="1616927" cy="14375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768E9A4-7175-6B48-9F61-39B6AA66BE2E}"/>
              </a:ext>
            </a:extLst>
          </p:cNvPr>
          <p:cNvSpPr/>
          <p:nvPr/>
        </p:nvSpPr>
        <p:spPr>
          <a:xfrm>
            <a:off x="351265" y="0"/>
            <a:ext cx="301083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A8C676-AAE7-084A-8AB4-7AB5267A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8" y="365126"/>
            <a:ext cx="9090101" cy="992188"/>
          </a:xfrm>
        </p:spPr>
        <p:txBody>
          <a:bodyPr/>
          <a:lstStyle/>
          <a:p>
            <a:r>
              <a:rPr lang="pt-BR" dirty="0">
                <a:solidFill>
                  <a:srgbClr val="034166"/>
                </a:solidFill>
                <a:latin typeface="Trebuchet MS" panose="020B0703020202090204" pitchFamily="34" charset="0"/>
              </a:rPr>
              <a:t>OBJETIVOS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B4A51B2C-B048-774B-95D2-3592E7AF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2654"/>
            <a:ext cx="11002535" cy="4690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rebuchet MS" panose="020B070302020209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403544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CB2E4A8-E160-6E43-88CE-1CF246139CD2}"/>
              </a:ext>
            </a:extLst>
          </p:cNvPr>
          <p:cNvSpPr/>
          <p:nvPr/>
        </p:nvSpPr>
        <p:spPr>
          <a:xfrm>
            <a:off x="0" y="0"/>
            <a:ext cx="301083" cy="6858000"/>
          </a:xfrm>
          <a:prstGeom prst="rect">
            <a:avLst/>
          </a:prstGeom>
          <a:solidFill>
            <a:srgbClr val="034166"/>
          </a:solidFill>
          <a:ln>
            <a:solidFill>
              <a:srgbClr val="03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FCBB596-AF23-7940-A3DF-46EDE576C43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2" y="201701"/>
            <a:ext cx="1616927" cy="14375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768E9A4-7175-6B48-9F61-39B6AA66BE2E}"/>
              </a:ext>
            </a:extLst>
          </p:cNvPr>
          <p:cNvSpPr/>
          <p:nvPr/>
        </p:nvSpPr>
        <p:spPr>
          <a:xfrm>
            <a:off x="351265" y="0"/>
            <a:ext cx="301083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A8C676-AAE7-084A-8AB4-7AB5267A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8" y="365126"/>
            <a:ext cx="9090101" cy="992188"/>
          </a:xfrm>
        </p:spPr>
        <p:txBody>
          <a:bodyPr/>
          <a:lstStyle/>
          <a:p>
            <a:r>
              <a:rPr lang="pt-BR" dirty="0">
                <a:solidFill>
                  <a:srgbClr val="034166"/>
                </a:solidFill>
                <a:latin typeface="Trebuchet MS" panose="020B0703020202090204" pitchFamily="34" charset="0"/>
              </a:rPr>
              <a:t>MÉTODO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B4A51B2C-B048-774B-95D2-3592E7AF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2654"/>
            <a:ext cx="11002535" cy="4690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rebuchet MS" panose="020B070302020209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11462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CB2E4A8-E160-6E43-88CE-1CF246139CD2}"/>
              </a:ext>
            </a:extLst>
          </p:cNvPr>
          <p:cNvSpPr/>
          <p:nvPr/>
        </p:nvSpPr>
        <p:spPr>
          <a:xfrm>
            <a:off x="0" y="0"/>
            <a:ext cx="301083" cy="6858000"/>
          </a:xfrm>
          <a:prstGeom prst="rect">
            <a:avLst/>
          </a:prstGeom>
          <a:solidFill>
            <a:srgbClr val="034166"/>
          </a:solidFill>
          <a:ln>
            <a:solidFill>
              <a:srgbClr val="03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FCBB596-AF23-7940-A3DF-46EDE576C43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2" y="201701"/>
            <a:ext cx="1616927" cy="14375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768E9A4-7175-6B48-9F61-39B6AA66BE2E}"/>
              </a:ext>
            </a:extLst>
          </p:cNvPr>
          <p:cNvSpPr/>
          <p:nvPr/>
        </p:nvSpPr>
        <p:spPr>
          <a:xfrm>
            <a:off x="351265" y="0"/>
            <a:ext cx="301083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A8C676-AAE7-084A-8AB4-7AB5267A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8" y="365126"/>
            <a:ext cx="9090101" cy="992188"/>
          </a:xfrm>
        </p:spPr>
        <p:txBody>
          <a:bodyPr/>
          <a:lstStyle/>
          <a:p>
            <a:r>
              <a:rPr lang="pt-BR" dirty="0">
                <a:solidFill>
                  <a:srgbClr val="034166"/>
                </a:solidFill>
                <a:latin typeface="Trebuchet MS" panose="020B0703020202090204" pitchFamily="34" charset="0"/>
              </a:rPr>
              <a:t>RESULTADOS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B4A51B2C-B048-774B-95D2-3592E7AF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2654"/>
            <a:ext cx="11002535" cy="4690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rebuchet MS" panose="020B070302020209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57519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CB2E4A8-E160-6E43-88CE-1CF246139CD2}"/>
              </a:ext>
            </a:extLst>
          </p:cNvPr>
          <p:cNvSpPr/>
          <p:nvPr/>
        </p:nvSpPr>
        <p:spPr>
          <a:xfrm>
            <a:off x="0" y="0"/>
            <a:ext cx="301083" cy="6858000"/>
          </a:xfrm>
          <a:prstGeom prst="rect">
            <a:avLst/>
          </a:prstGeom>
          <a:solidFill>
            <a:srgbClr val="034166"/>
          </a:solidFill>
          <a:ln>
            <a:solidFill>
              <a:srgbClr val="03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FCBB596-AF23-7940-A3DF-46EDE576C43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2" y="201701"/>
            <a:ext cx="1616927" cy="14375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768E9A4-7175-6B48-9F61-39B6AA66BE2E}"/>
              </a:ext>
            </a:extLst>
          </p:cNvPr>
          <p:cNvSpPr/>
          <p:nvPr/>
        </p:nvSpPr>
        <p:spPr>
          <a:xfrm>
            <a:off x="351265" y="0"/>
            <a:ext cx="301083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A8C676-AAE7-084A-8AB4-7AB5267A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8" y="365126"/>
            <a:ext cx="9090101" cy="992188"/>
          </a:xfrm>
        </p:spPr>
        <p:txBody>
          <a:bodyPr/>
          <a:lstStyle/>
          <a:p>
            <a:r>
              <a:rPr lang="pt-BR" dirty="0">
                <a:solidFill>
                  <a:srgbClr val="034166"/>
                </a:solidFill>
                <a:latin typeface="Trebuchet MS" panose="020B0703020202090204" pitchFamily="34" charset="0"/>
              </a:rPr>
              <a:t>CONSIDERAÇÕES FINAIS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B4A51B2C-B048-774B-95D2-3592E7AF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2654"/>
            <a:ext cx="11002535" cy="4690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rebuchet MS" panose="020B070302020209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37224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CB2E4A8-E160-6E43-88CE-1CF246139CD2}"/>
              </a:ext>
            </a:extLst>
          </p:cNvPr>
          <p:cNvSpPr/>
          <p:nvPr/>
        </p:nvSpPr>
        <p:spPr>
          <a:xfrm>
            <a:off x="0" y="0"/>
            <a:ext cx="301083" cy="6858000"/>
          </a:xfrm>
          <a:prstGeom prst="rect">
            <a:avLst/>
          </a:prstGeom>
          <a:solidFill>
            <a:srgbClr val="034166"/>
          </a:solidFill>
          <a:ln>
            <a:solidFill>
              <a:srgbClr val="03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FCBB596-AF23-7940-A3DF-46EDE576C43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2" y="201701"/>
            <a:ext cx="1616927" cy="14375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768E9A4-7175-6B48-9F61-39B6AA66BE2E}"/>
              </a:ext>
            </a:extLst>
          </p:cNvPr>
          <p:cNvSpPr/>
          <p:nvPr/>
        </p:nvSpPr>
        <p:spPr>
          <a:xfrm>
            <a:off x="351265" y="0"/>
            <a:ext cx="301083" cy="6858000"/>
          </a:xfrm>
          <a:prstGeom prst="rect">
            <a:avLst/>
          </a:prstGeom>
          <a:solidFill>
            <a:srgbClr val="B38C01"/>
          </a:solidFill>
          <a:ln>
            <a:solidFill>
              <a:srgbClr val="B38C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BA8C676-AAE7-084A-8AB4-7AB5267A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8" y="365126"/>
            <a:ext cx="9090101" cy="992188"/>
          </a:xfrm>
        </p:spPr>
        <p:txBody>
          <a:bodyPr/>
          <a:lstStyle/>
          <a:p>
            <a:r>
              <a:rPr lang="pt-BR" dirty="0">
                <a:solidFill>
                  <a:srgbClr val="034166"/>
                </a:solidFill>
                <a:latin typeface="Trebuchet MS" panose="020B0703020202090204" pitchFamily="34" charset="0"/>
              </a:rPr>
              <a:t>REFERÊNCIAS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B4A51B2C-B048-774B-95D2-3592E7AF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2654"/>
            <a:ext cx="11002535" cy="4690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rebuchet MS" panose="020B070302020209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405396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INTRODUÇÃO</vt:lpstr>
      <vt:lpstr>OBJETIVOS</vt:lpstr>
      <vt:lpstr>MÉTODO</vt:lpstr>
      <vt:lpstr>RESULTADOS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 Augusto Lopes Oliveira</dc:creator>
  <cp:lastModifiedBy>Tarcila Gusmão</cp:lastModifiedBy>
  <cp:revision>17</cp:revision>
  <dcterms:created xsi:type="dcterms:W3CDTF">2020-02-02T18:09:20Z</dcterms:created>
  <dcterms:modified xsi:type="dcterms:W3CDTF">2022-11-01T02:53:54Z</dcterms:modified>
</cp:coreProperties>
</file>