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7559675" cy="10691813"/>
  <p:embeddedFontLst>
    <p:embeddedFont>
      <p:font typeface="Arial Black" pitchFamily="34" charset="0"/>
      <p:bold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6">
          <p15:clr>
            <a:srgbClr val="000000"/>
          </p15:clr>
        </p15:guide>
        <p15:guide id="2" pos="10204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PJedQpXybZ+/jp0JRCFrkCWYl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a da Microsoft" initials="CdM" lastIdx="1" clrIdx="0">
    <p:extLst>
      <p:ext uri="{19B8F6BF-5375-455C-9EA6-DF929625EA0E}">
        <p15:presenceInfo xmlns:p15="http://schemas.microsoft.com/office/powerpoint/2012/main" xmlns="" userId="e04c4decb1e68c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>
        <p:scale>
          <a:sx n="30" d="100"/>
          <a:sy n="30" d="100"/>
        </p:scale>
        <p:origin x="-128" y="-4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commentAuthors" Target="commentAuthors.xml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âmara" userId="db03f94886a92b7b" providerId="LiveId" clId="{6E95BD94-8205-4332-B16A-7C2B014AE7E0}"/>
    <pc:docChg chg="undo custSel modSld">
      <pc:chgData name="Sâmara" userId="db03f94886a92b7b" providerId="LiveId" clId="{6E95BD94-8205-4332-B16A-7C2B014AE7E0}" dt="2022-11-24T21:24:36.831" v="159" actId="20577"/>
      <pc:docMkLst>
        <pc:docMk/>
      </pc:docMkLst>
      <pc:sldChg chg="addSp delSp modSp mod">
        <pc:chgData name="Sâmara" userId="db03f94886a92b7b" providerId="LiveId" clId="{6E95BD94-8205-4332-B16A-7C2B014AE7E0}" dt="2022-11-24T21:24:36.831" v="159" actId="20577"/>
        <pc:sldMkLst>
          <pc:docMk/>
          <pc:sldMk cId="0" sldId="256"/>
        </pc:sldMkLst>
        <pc:spChg chg="add del">
          <ac:chgData name="Sâmara" userId="db03f94886a92b7b" providerId="LiveId" clId="{6E95BD94-8205-4332-B16A-7C2B014AE7E0}" dt="2022-11-24T16:53:55.490" v="5" actId="478"/>
          <ac:spMkLst>
            <pc:docMk/>
            <pc:sldMk cId="0" sldId="256"/>
            <ac:spMk id="4" creationId="{16BD217B-0973-414F-3AF0-FFE540573451}"/>
          </ac:spMkLst>
        </pc:spChg>
        <pc:spChg chg="mod">
          <ac:chgData name="Sâmara" userId="db03f94886a92b7b" providerId="LiveId" clId="{6E95BD94-8205-4332-B16A-7C2B014AE7E0}" dt="2022-11-24T20:43:29.657" v="22" actId="20577"/>
          <ac:spMkLst>
            <pc:docMk/>
            <pc:sldMk cId="0" sldId="256"/>
            <ac:spMk id="31" creationId="{00000000-0000-0000-0000-000000000000}"/>
          </ac:spMkLst>
        </pc:spChg>
        <pc:spChg chg="mod">
          <ac:chgData name="Sâmara" userId="db03f94886a92b7b" providerId="LiveId" clId="{6E95BD94-8205-4332-B16A-7C2B014AE7E0}" dt="2022-11-24T20:56:17.191" v="154" actId="122"/>
          <ac:spMkLst>
            <pc:docMk/>
            <pc:sldMk cId="0" sldId="256"/>
            <ac:spMk id="63" creationId="{00000000-0000-0000-0000-000000000000}"/>
          </ac:spMkLst>
        </pc:spChg>
        <pc:spChg chg="mod">
          <ac:chgData name="Sâmara" userId="db03f94886a92b7b" providerId="LiveId" clId="{6E95BD94-8205-4332-B16A-7C2B014AE7E0}" dt="2022-11-24T20:50:15.378" v="76" actId="20577"/>
          <ac:spMkLst>
            <pc:docMk/>
            <pc:sldMk cId="0" sldId="256"/>
            <ac:spMk id="65" creationId="{00000000-0000-0000-0000-000000000000}"/>
          </ac:spMkLst>
        </pc:spChg>
        <pc:spChg chg="mod">
          <ac:chgData name="Sâmara" userId="db03f94886a92b7b" providerId="LiveId" clId="{6E95BD94-8205-4332-B16A-7C2B014AE7E0}" dt="2022-11-24T21:24:36.831" v="159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Sâmara" userId="db03f94886a92b7b" providerId="LiveId" clId="{6E95BD94-8205-4332-B16A-7C2B014AE7E0}" dt="2022-11-24T16:53:51.361" v="3" actId="1076"/>
          <ac:spMkLst>
            <pc:docMk/>
            <pc:sldMk cId="0" sldId="256"/>
            <ac:spMk id="68" creationId="{00000000-0000-0000-0000-000000000000}"/>
          </ac:spMkLst>
        </pc:spChg>
        <pc:spChg chg="mod">
          <ac:chgData name="Sâmara" userId="db03f94886a92b7b" providerId="LiveId" clId="{6E95BD94-8205-4332-B16A-7C2B014AE7E0}" dt="2022-11-24T16:55:13.806" v="14" actId="20577"/>
          <ac:spMkLst>
            <pc:docMk/>
            <pc:sldMk cId="0" sldId="256"/>
            <ac:spMk id="73" creationId="{00000000-0000-0000-0000-000000000000}"/>
          </ac:spMkLst>
        </pc:spChg>
        <pc:spChg chg="mod">
          <ac:chgData name="Sâmara" userId="db03f94886a92b7b" providerId="LiveId" clId="{6E95BD94-8205-4332-B16A-7C2B014AE7E0}" dt="2022-11-24T20:43:33.406" v="26" actId="20577"/>
          <ac:spMkLst>
            <pc:docMk/>
            <pc:sldMk cId="0" sldId="256"/>
            <ac:spMk id="81" creationId="{00000000-0000-0000-0000-000000000000}"/>
          </ac:spMkLst>
        </pc:spChg>
        <pc:picChg chg="mod">
          <ac:chgData name="Sâmara" userId="db03f94886a92b7b" providerId="LiveId" clId="{6E95BD94-8205-4332-B16A-7C2B014AE7E0}" dt="2022-11-24T20:55:47.164" v="151" actId="1076"/>
          <ac:picMkLst>
            <pc:docMk/>
            <pc:sldMk cId="0" sldId="256"/>
            <ac:picMk id="60" creationId="{00000000-0000-0000-0000-000000000000}"/>
          </ac:picMkLst>
        </pc:picChg>
        <pc:picChg chg="add del">
          <ac:chgData name="Sâmara" userId="db03f94886a92b7b" providerId="LiveId" clId="{6E95BD94-8205-4332-B16A-7C2B014AE7E0}" dt="2022-11-24T20:50:01.263" v="59" actId="478"/>
          <ac:picMkLst>
            <pc:docMk/>
            <pc:sldMk cId="0" sldId="256"/>
            <ac:picMk id="6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32567-4A3F-4D68-B22A-1ECE743C07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96819EC-D7D5-4214-B22B-AF180B5D8B12}" type="pres">
      <dgm:prSet presAssocID="{82332567-4A3F-4D68-B22A-1ECE743C07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DFC89C6-14A5-432C-B403-A4BC7A1BA67F}" type="pres">
      <dgm:prSet presAssocID="{82332567-4A3F-4D68-B22A-1ECE743C0797}" presName="Name1" presStyleCnt="0"/>
      <dgm:spPr/>
    </dgm:pt>
    <dgm:pt modelId="{C5B210AE-9AD8-4C2C-9EFB-14A01E612F45}" type="pres">
      <dgm:prSet presAssocID="{82332567-4A3F-4D68-B22A-1ECE743C0797}" presName="cycle" presStyleCnt="0"/>
      <dgm:spPr/>
    </dgm:pt>
    <dgm:pt modelId="{EC4AA93A-0774-4B61-B61F-9538D24A4F4C}" type="pres">
      <dgm:prSet presAssocID="{82332567-4A3F-4D68-B22A-1ECE743C0797}" presName="srcNode" presStyleLbl="node1" presStyleIdx="0" presStyleCnt="0"/>
      <dgm:spPr/>
    </dgm:pt>
    <dgm:pt modelId="{80BBEE6D-0274-424B-9125-84685A1CD30D}" type="pres">
      <dgm:prSet presAssocID="{82332567-4A3F-4D68-B22A-1ECE743C0797}" presName="conn" presStyleLbl="parChTrans1D2" presStyleIdx="0" presStyleCnt="1"/>
      <dgm:spPr/>
    </dgm:pt>
    <dgm:pt modelId="{1BDD7615-0FB2-4C9F-ACB5-D2C6E25986E7}" type="pres">
      <dgm:prSet presAssocID="{82332567-4A3F-4D68-B22A-1ECE743C0797}" presName="extraNode" presStyleLbl="node1" presStyleIdx="0" presStyleCnt="0"/>
      <dgm:spPr/>
    </dgm:pt>
    <dgm:pt modelId="{016634C9-F276-458C-A28A-096FC29EE2CC}" type="pres">
      <dgm:prSet presAssocID="{82332567-4A3F-4D68-B22A-1ECE743C0797}" presName="dstNode" presStyleLbl="node1" presStyleIdx="0" presStyleCnt="0"/>
      <dgm:spPr/>
    </dgm:pt>
  </dgm:ptLst>
  <dgm:cxnLst>
    <dgm:cxn modelId="{FC785802-1033-458D-AFD6-D9DBE20CC832}" type="presOf" srcId="{82332567-4A3F-4D68-B22A-1ECE743C0797}" destId="{296819EC-D7D5-4214-B22B-AF180B5D8B12}" srcOrd="0" destOrd="0" presId="urn:microsoft.com/office/officeart/2008/layout/VerticalCurvedList"/>
    <dgm:cxn modelId="{CBB8CF38-C5B1-4B0D-9F80-6E013D13D65C}" type="presParOf" srcId="{296819EC-D7D5-4214-B22B-AF180B5D8B12}" destId="{BDFC89C6-14A5-432C-B403-A4BC7A1BA67F}" srcOrd="0" destOrd="0" presId="urn:microsoft.com/office/officeart/2008/layout/VerticalCurvedList"/>
    <dgm:cxn modelId="{C0BE3A1A-26A3-45FD-A791-5698F3E3D1B7}" type="presParOf" srcId="{BDFC89C6-14A5-432C-B403-A4BC7A1BA67F}" destId="{C5B210AE-9AD8-4C2C-9EFB-14A01E612F45}" srcOrd="0" destOrd="0" presId="urn:microsoft.com/office/officeart/2008/layout/VerticalCurvedList"/>
    <dgm:cxn modelId="{32EA150E-3D86-4AE7-97BC-18B68899E801}" type="presParOf" srcId="{C5B210AE-9AD8-4C2C-9EFB-14A01E612F45}" destId="{EC4AA93A-0774-4B61-B61F-9538D24A4F4C}" srcOrd="0" destOrd="0" presId="urn:microsoft.com/office/officeart/2008/layout/VerticalCurvedList"/>
    <dgm:cxn modelId="{CE8B22A2-179B-435A-A236-B91CB0638FD0}" type="presParOf" srcId="{C5B210AE-9AD8-4C2C-9EFB-14A01E612F45}" destId="{80BBEE6D-0274-424B-9125-84685A1CD30D}" srcOrd="1" destOrd="0" presId="urn:microsoft.com/office/officeart/2008/layout/VerticalCurvedList"/>
    <dgm:cxn modelId="{BCC6A591-8C59-4C41-9CC0-4FA168B0F0BA}" type="presParOf" srcId="{C5B210AE-9AD8-4C2C-9EFB-14A01E612F45}" destId="{1BDD7615-0FB2-4C9F-ACB5-D2C6E25986E7}" srcOrd="2" destOrd="0" presId="urn:microsoft.com/office/officeart/2008/layout/VerticalCurvedList"/>
    <dgm:cxn modelId="{99604253-10A3-4CE1-9B63-DCAA90497D8D}" type="presParOf" srcId="{C5B210AE-9AD8-4C2C-9EFB-14A01E612F45}" destId="{016634C9-F276-458C-A28A-096FC29EE2CC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751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6475" y="801688"/>
            <a:ext cx="30083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864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29158559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1619640" y="23195880"/>
            <a:ext cx="29158559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14229361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16560720" y="10108800"/>
            <a:ext cx="14229361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3"/>
          </p:nvPr>
        </p:nvSpPr>
        <p:spPr>
          <a:xfrm>
            <a:off x="1619640" y="23195880"/>
            <a:ext cx="14229361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4"/>
          </p:nvPr>
        </p:nvSpPr>
        <p:spPr>
          <a:xfrm>
            <a:off x="16560720" y="23195880"/>
            <a:ext cx="14229361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9388800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2"/>
          </p:nvPr>
        </p:nvSpPr>
        <p:spPr>
          <a:xfrm>
            <a:off x="11478240" y="10108800"/>
            <a:ext cx="9388800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3"/>
          </p:nvPr>
        </p:nvSpPr>
        <p:spPr>
          <a:xfrm>
            <a:off x="21336841" y="10108800"/>
            <a:ext cx="9388800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4"/>
          </p:nvPr>
        </p:nvSpPr>
        <p:spPr>
          <a:xfrm>
            <a:off x="1619640" y="23195880"/>
            <a:ext cx="9388800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5"/>
          </p:nvPr>
        </p:nvSpPr>
        <p:spPr>
          <a:xfrm>
            <a:off x="11478240" y="23195880"/>
            <a:ext cx="9388800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6"/>
          </p:nvPr>
        </p:nvSpPr>
        <p:spPr>
          <a:xfrm>
            <a:off x="21336841" y="23195880"/>
            <a:ext cx="9388800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1619640" y="10108800"/>
            <a:ext cx="29158559" cy="250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29158559" cy="250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14229361" cy="250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2"/>
          </p:nvPr>
        </p:nvSpPr>
        <p:spPr>
          <a:xfrm>
            <a:off x="16560720" y="10108800"/>
            <a:ext cx="14229361" cy="250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subTitle" idx="1"/>
          </p:nvPr>
        </p:nvSpPr>
        <p:spPr>
          <a:xfrm>
            <a:off x="2430000" y="7070040"/>
            <a:ext cx="27538201" cy="6971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14229361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2"/>
          </p:nvPr>
        </p:nvSpPr>
        <p:spPr>
          <a:xfrm>
            <a:off x="16560720" y="10108800"/>
            <a:ext cx="14229361" cy="250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3"/>
          </p:nvPr>
        </p:nvSpPr>
        <p:spPr>
          <a:xfrm>
            <a:off x="1619640" y="23195880"/>
            <a:ext cx="14229361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14229361" cy="250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2"/>
          </p:nvPr>
        </p:nvSpPr>
        <p:spPr>
          <a:xfrm>
            <a:off x="16560720" y="10108800"/>
            <a:ext cx="14229361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3"/>
          </p:nvPr>
        </p:nvSpPr>
        <p:spPr>
          <a:xfrm>
            <a:off x="16560720" y="23195880"/>
            <a:ext cx="14229361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14229361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16560720" y="10108800"/>
            <a:ext cx="14229361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3"/>
          </p:nvPr>
        </p:nvSpPr>
        <p:spPr>
          <a:xfrm>
            <a:off x="1619640" y="23195880"/>
            <a:ext cx="29158559" cy="119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430000" y="7070040"/>
            <a:ext cx="27538201" cy="15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29158559" cy="250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087" y="626504"/>
            <a:ext cx="31482602" cy="806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382" y="35929594"/>
            <a:ext cx="32398201" cy="694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7599" y="416700"/>
            <a:ext cx="8093160" cy="929736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7003347" y="2435058"/>
            <a:ext cx="21994654" cy="243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dirty="0" smtClean="0">
                <a:effectLst/>
                <a:latin typeface="+mn-lt"/>
                <a:ea typeface="Times New Roman" panose="02020603050405020304" pitchFamily="18" charset="0"/>
              </a:rPr>
              <a:t>TÍTULO DO TRABALHO</a:t>
            </a:r>
            <a:endParaRPr lang="pt-BR" sz="5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endParaRPr sz="7000" b="0" i="0" u="none" strike="noStrike" cap="none" dirty="0">
              <a:solidFill>
                <a:schemeClr val="dk1"/>
              </a:solidFill>
              <a:latin typeface="Arial Black" pitchFamily="34" charset="0"/>
              <a:cs typeface="Arial" pitchFamily="34" charset="0"/>
              <a:sym typeface="Arial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1000" y="717840"/>
            <a:ext cx="14857920" cy="19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/>
          <p:nvPr/>
        </p:nvSpPr>
        <p:spPr>
          <a:xfrm>
            <a:off x="8546400" y="1353960"/>
            <a:ext cx="12525480" cy="69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 dirty="0" smtClean="0">
                <a:solidFill>
                  <a:srgbClr val="173D59"/>
                </a:solidFill>
                <a:latin typeface="Arial" pitchFamily="34" charset="0"/>
                <a:cs typeface="Arial" pitchFamily="34" charset="0"/>
                <a:sym typeface="Arial"/>
              </a:rPr>
              <a:t>2º ENCONTRO DE INICIAÇÃO CIENTÍFICA DA FAP</a:t>
            </a:r>
            <a:endParaRPr sz="4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7792920" y="5507919"/>
            <a:ext cx="22230360" cy="277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Autores</a:t>
            </a:r>
            <a:r>
              <a:rPr lang="pt-B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pt-BR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pt-BR" sz="3600" dirty="0">
              <a:solidFill>
                <a:srgbClr val="76717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pt-BR" sz="3600" dirty="0">
              <a:solidFill>
                <a:srgbClr val="76717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97600" y="9176040"/>
            <a:ext cx="15003000" cy="1089720"/>
          </a:xfrm>
          <a:prstGeom prst="rect">
            <a:avLst/>
          </a:prstGeom>
          <a:solidFill>
            <a:srgbClr val="173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16199458" y="20590363"/>
            <a:ext cx="14890142" cy="1515888"/>
          </a:xfrm>
          <a:prstGeom prst="rect">
            <a:avLst/>
          </a:prstGeom>
          <a:solidFill>
            <a:srgbClr val="173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3151080" y="9212040"/>
            <a:ext cx="9590400" cy="100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0" i="0" u="none" strike="noStrike" cap="none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INTRODUÇÃO</a:t>
            </a:r>
            <a:endParaRPr sz="6000" b="0" i="0" u="none" strike="noStrike" cap="none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426960" y="18085743"/>
            <a:ext cx="15003000" cy="1350144"/>
          </a:xfrm>
          <a:prstGeom prst="rect">
            <a:avLst/>
          </a:prstGeom>
          <a:solidFill>
            <a:srgbClr val="173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3371040" y="26975159"/>
            <a:ext cx="9590400" cy="100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289139" y="19540592"/>
            <a:ext cx="15030720" cy="312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pt-BR" sz="4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499500" y="26244479"/>
            <a:ext cx="15003000" cy="1431361"/>
          </a:xfrm>
          <a:prstGeom prst="rect">
            <a:avLst/>
          </a:prstGeom>
          <a:solidFill>
            <a:srgbClr val="173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3387060" y="26407266"/>
            <a:ext cx="9590400" cy="100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0" i="0" u="none" strike="noStrike" cap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MÉTODO</a:t>
            </a:r>
            <a:endParaRPr sz="6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16390441" y="9160200"/>
            <a:ext cx="15003000" cy="1089720"/>
          </a:xfrm>
          <a:prstGeom prst="rect">
            <a:avLst/>
          </a:prstGeom>
          <a:solidFill>
            <a:srgbClr val="173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16268255" y="33569007"/>
            <a:ext cx="1503072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just">
              <a:buSzPts val="4000"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	</a:t>
            </a:r>
            <a:endParaRPr sz="4000" b="0" i="1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18943920" y="9196200"/>
            <a:ext cx="9590400" cy="100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0" i="0" u="none" strike="noStrike" cap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RESULTADOS</a:t>
            </a:r>
            <a:endParaRPr sz="6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18905758" y="20951695"/>
            <a:ext cx="9590400" cy="89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0" i="0" u="none" strike="noStrike" cap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CONCLUSÃO</a:t>
            </a:r>
            <a:endParaRPr sz="6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597599" y="10540362"/>
            <a:ext cx="14413801" cy="675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i="0" u="none" strike="noStrike" cap="none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16268255" y="22369824"/>
            <a:ext cx="14762949" cy="556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16268255" y="31989038"/>
            <a:ext cx="15003000" cy="1089720"/>
          </a:xfrm>
          <a:prstGeom prst="rect">
            <a:avLst/>
          </a:prstGeom>
          <a:solidFill>
            <a:srgbClr val="173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19407600" y="32089119"/>
            <a:ext cx="9590400" cy="100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0" i="0" u="none" strike="noStrike" cap="none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REFERÊNCIAS</a:t>
            </a:r>
            <a:endParaRPr sz="6000" b="0" i="0" u="none" strike="noStrike" cap="none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16460641" y="33554606"/>
            <a:ext cx="15029280" cy="8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7003346" y="6175417"/>
            <a:ext cx="24079086" cy="179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b="0" i="0" u="none" strike="noStrike" cap="none" dirty="0">
              <a:solidFill>
                <a:srgbClr val="76717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667630" y="18413717"/>
            <a:ext cx="4557300" cy="97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0" i="0" u="none" strike="noStrike" cap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OBJETIVO</a:t>
            </a:r>
            <a:endParaRPr sz="6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31" name="Google Shape;80;p1"/>
          <p:cNvSpPr/>
          <p:nvPr/>
        </p:nvSpPr>
        <p:spPr>
          <a:xfrm>
            <a:off x="16390441" y="10121880"/>
            <a:ext cx="15003000" cy="1152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pt-BR" sz="4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rPr>
              <a:t>   </a:t>
            </a:r>
            <a:endParaRPr sz="1100" b="1" i="0" u="none" strike="noStrike" cap="none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2F8408C2-E201-AEFD-A3CF-BFDC534C5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859410"/>
              </p:ext>
            </p:extLst>
          </p:nvPr>
        </p:nvGraphicFramePr>
        <p:xfrm>
          <a:off x="16268255" y="14543199"/>
          <a:ext cx="14814177" cy="720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C780D7B-C6F0-7234-1158-6C254F680ED8}"/>
              </a:ext>
            </a:extLst>
          </p:cNvPr>
          <p:cNvSpPr txBox="1"/>
          <p:nvPr/>
        </p:nvSpPr>
        <p:spPr>
          <a:xfrm>
            <a:off x="499501" y="27971607"/>
            <a:ext cx="14930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19</Words>
  <Application>Microsoft Office PowerPoint</Application>
  <PresentationFormat>Personalizar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Arial Black</vt:lpstr>
      <vt:lpstr>Calibri</vt:lpstr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Yara Melo</dc:creator>
  <cp:lastModifiedBy>CRISTINA ALCANTRA</cp:lastModifiedBy>
  <cp:revision>57</cp:revision>
  <dcterms:modified xsi:type="dcterms:W3CDTF">2023-10-23T21:10:01Z</dcterms:modified>
</cp:coreProperties>
</file>