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32399288" cy="43200638"/>
  <p:notesSz cx="7559675" cy="10691813"/>
  <p:embeddedFontLst>
    <p:embeddedFont>
      <p:font typeface="Arial Black" panose="020B0A04020102020204" pitchFamily="34" charset="0"/>
      <p:bold r:id="rId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3606">
          <p15:clr>
            <a:srgbClr val="000000"/>
          </p15:clr>
        </p15:guide>
        <p15:guide id="2" pos="10204">
          <p15:clr>
            <a:srgbClr val="000000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0" roundtripDataSignature="AMtx7mhPJedQpXybZ+/jp0JRCFrkCWYlOg==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nta da Microsoft" initials="CdM" lastIdx="1" clrIdx="0">
    <p:extLst>
      <p:ext uri="{19B8F6BF-5375-455C-9EA6-DF929625EA0E}">
        <p15:presenceInfo xmlns:p15="http://schemas.microsoft.com/office/powerpoint/2012/main" userId="e04c4decb1e68ca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8"/>
  </p:normalViewPr>
  <p:slideViewPr>
    <p:cSldViewPr snapToGrid="0">
      <p:cViewPr varScale="1">
        <p:scale>
          <a:sx n="10" d="100"/>
          <a:sy n="10" d="100"/>
        </p:scale>
        <p:origin x="1800" y="-230"/>
      </p:cViewPr>
      <p:guideLst>
        <p:guide orient="horz" pos="13606"/>
        <p:guide pos="1020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11" Type="http://schemas.openxmlformats.org/officeDocument/2006/relationships/commentAuthors" Target="commentAuthors.xml"/><Relationship Id="rId15" Type="http://schemas.openxmlformats.org/officeDocument/2006/relationships/tableStyles" Target="tableStyles.xml"/><Relationship Id="rId10" Type="http://customschemas.google.com/relationships/presentationmetadata" Target="metadata"/><Relationship Id="rId4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âmara" userId="db03f94886a92b7b" providerId="LiveId" clId="{6E95BD94-8205-4332-B16A-7C2B014AE7E0}"/>
    <pc:docChg chg="undo custSel modSld">
      <pc:chgData name="Sâmara" userId="db03f94886a92b7b" providerId="LiveId" clId="{6E95BD94-8205-4332-B16A-7C2B014AE7E0}" dt="2022-11-24T21:24:36.831" v="159" actId="20577"/>
      <pc:docMkLst>
        <pc:docMk/>
      </pc:docMkLst>
      <pc:sldChg chg="addSp delSp modSp mod">
        <pc:chgData name="Sâmara" userId="db03f94886a92b7b" providerId="LiveId" clId="{6E95BD94-8205-4332-B16A-7C2B014AE7E0}" dt="2022-11-24T21:24:36.831" v="159" actId="20577"/>
        <pc:sldMkLst>
          <pc:docMk/>
          <pc:sldMk cId="0" sldId="256"/>
        </pc:sldMkLst>
        <pc:spChg chg="add del">
          <ac:chgData name="Sâmara" userId="db03f94886a92b7b" providerId="LiveId" clId="{6E95BD94-8205-4332-B16A-7C2B014AE7E0}" dt="2022-11-24T16:53:55.490" v="5" actId="478"/>
          <ac:spMkLst>
            <pc:docMk/>
            <pc:sldMk cId="0" sldId="256"/>
            <ac:spMk id="4" creationId="{16BD217B-0973-414F-3AF0-FFE540573451}"/>
          </ac:spMkLst>
        </pc:spChg>
        <pc:spChg chg="mod">
          <ac:chgData name="Sâmara" userId="db03f94886a92b7b" providerId="LiveId" clId="{6E95BD94-8205-4332-B16A-7C2B014AE7E0}" dt="2022-11-24T20:43:29.657" v="22" actId="20577"/>
          <ac:spMkLst>
            <pc:docMk/>
            <pc:sldMk cId="0" sldId="256"/>
            <ac:spMk id="31" creationId="{00000000-0000-0000-0000-000000000000}"/>
          </ac:spMkLst>
        </pc:spChg>
        <pc:spChg chg="mod">
          <ac:chgData name="Sâmara" userId="db03f94886a92b7b" providerId="LiveId" clId="{6E95BD94-8205-4332-B16A-7C2B014AE7E0}" dt="2022-11-24T20:56:17.191" v="154" actId="122"/>
          <ac:spMkLst>
            <pc:docMk/>
            <pc:sldMk cId="0" sldId="256"/>
            <ac:spMk id="63" creationId="{00000000-0000-0000-0000-000000000000}"/>
          </ac:spMkLst>
        </pc:spChg>
        <pc:spChg chg="mod">
          <ac:chgData name="Sâmara" userId="db03f94886a92b7b" providerId="LiveId" clId="{6E95BD94-8205-4332-B16A-7C2B014AE7E0}" dt="2022-11-24T20:50:15.378" v="76" actId="20577"/>
          <ac:spMkLst>
            <pc:docMk/>
            <pc:sldMk cId="0" sldId="256"/>
            <ac:spMk id="65" creationId="{00000000-0000-0000-0000-000000000000}"/>
          </ac:spMkLst>
        </pc:spChg>
        <pc:spChg chg="mod">
          <ac:chgData name="Sâmara" userId="db03f94886a92b7b" providerId="LiveId" clId="{6E95BD94-8205-4332-B16A-7C2B014AE7E0}" dt="2022-11-24T21:24:36.831" v="159" actId="20577"/>
          <ac:spMkLst>
            <pc:docMk/>
            <pc:sldMk cId="0" sldId="256"/>
            <ac:spMk id="66" creationId="{00000000-0000-0000-0000-000000000000}"/>
          </ac:spMkLst>
        </pc:spChg>
        <pc:spChg chg="mod">
          <ac:chgData name="Sâmara" userId="db03f94886a92b7b" providerId="LiveId" clId="{6E95BD94-8205-4332-B16A-7C2B014AE7E0}" dt="2022-11-24T16:53:51.361" v="3" actId="1076"/>
          <ac:spMkLst>
            <pc:docMk/>
            <pc:sldMk cId="0" sldId="256"/>
            <ac:spMk id="68" creationId="{00000000-0000-0000-0000-000000000000}"/>
          </ac:spMkLst>
        </pc:spChg>
        <pc:spChg chg="mod">
          <ac:chgData name="Sâmara" userId="db03f94886a92b7b" providerId="LiveId" clId="{6E95BD94-8205-4332-B16A-7C2B014AE7E0}" dt="2022-11-24T16:55:13.806" v="14" actId="20577"/>
          <ac:spMkLst>
            <pc:docMk/>
            <pc:sldMk cId="0" sldId="256"/>
            <ac:spMk id="73" creationId="{00000000-0000-0000-0000-000000000000}"/>
          </ac:spMkLst>
        </pc:spChg>
        <pc:spChg chg="mod">
          <ac:chgData name="Sâmara" userId="db03f94886a92b7b" providerId="LiveId" clId="{6E95BD94-8205-4332-B16A-7C2B014AE7E0}" dt="2022-11-24T20:43:33.406" v="26" actId="20577"/>
          <ac:spMkLst>
            <pc:docMk/>
            <pc:sldMk cId="0" sldId="256"/>
            <ac:spMk id="81" creationId="{00000000-0000-0000-0000-000000000000}"/>
          </ac:spMkLst>
        </pc:spChg>
        <pc:picChg chg="mod">
          <ac:chgData name="Sâmara" userId="db03f94886a92b7b" providerId="LiveId" clId="{6E95BD94-8205-4332-B16A-7C2B014AE7E0}" dt="2022-11-24T20:55:47.164" v="151" actId="1076"/>
          <ac:picMkLst>
            <pc:docMk/>
            <pc:sldMk cId="0" sldId="256"/>
            <ac:picMk id="60" creationId="{00000000-0000-0000-0000-000000000000}"/>
          </ac:picMkLst>
        </pc:picChg>
        <pc:picChg chg="add del">
          <ac:chgData name="Sâmara" userId="db03f94886a92b7b" providerId="LiveId" clId="{6E95BD94-8205-4332-B16A-7C2B014AE7E0}" dt="2022-11-24T20:50:01.263" v="59" actId="478"/>
          <ac:picMkLst>
            <pc:docMk/>
            <pc:sldMk cId="0" sldId="256"/>
            <ac:picMk id="64" creationId="{00000000-0000-0000-0000-000000000000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332567-4A3F-4D68-B22A-1ECE743C079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96819EC-D7D5-4214-B22B-AF180B5D8B12}" type="pres">
      <dgm:prSet presAssocID="{82332567-4A3F-4D68-B22A-1ECE743C0797}" presName="Name0" presStyleCnt="0">
        <dgm:presLayoutVars>
          <dgm:chMax val="7"/>
          <dgm:chPref val="7"/>
          <dgm:dir/>
        </dgm:presLayoutVars>
      </dgm:prSet>
      <dgm:spPr/>
    </dgm:pt>
    <dgm:pt modelId="{BDFC89C6-14A5-432C-B403-A4BC7A1BA67F}" type="pres">
      <dgm:prSet presAssocID="{82332567-4A3F-4D68-B22A-1ECE743C0797}" presName="Name1" presStyleCnt="0"/>
      <dgm:spPr/>
    </dgm:pt>
    <dgm:pt modelId="{C5B210AE-9AD8-4C2C-9EFB-14A01E612F45}" type="pres">
      <dgm:prSet presAssocID="{82332567-4A3F-4D68-B22A-1ECE743C0797}" presName="cycle" presStyleCnt="0"/>
      <dgm:spPr/>
    </dgm:pt>
    <dgm:pt modelId="{EC4AA93A-0774-4B61-B61F-9538D24A4F4C}" type="pres">
      <dgm:prSet presAssocID="{82332567-4A3F-4D68-B22A-1ECE743C0797}" presName="srcNode" presStyleLbl="node1" presStyleIdx="0" presStyleCnt="0"/>
      <dgm:spPr/>
    </dgm:pt>
    <dgm:pt modelId="{80BBEE6D-0274-424B-9125-84685A1CD30D}" type="pres">
      <dgm:prSet presAssocID="{82332567-4A3F-4D68-B22A-1ECE743C0797}" presName="conn" presStyleLbl="parChTrans1D2" presStyleIdx="0" presStyleCnt="1"/>
      <dgm:spPr/>
    </dgm:pt>
    <dgm:pt modelId="{1BDD7615-0FB2-4C9F-ACB5-D2C6E25986E7}" type="pres">
      <dgm:prSet presAssocID="{82332567-4A3F-4D68-B22A-1ECE743C0797}" presName="extraNode" presStyleLbl="node1" presStyleIdx="0" presStyleCnt="0"/>
      <dgm:spPr/>
    </dgm:pt>
    <dgm:pt modelId="{016634C9-F276-458C-A28A-096FC29EE2CC}" type="pres">
      <dgm:prSet presAssocID="{82332567-4A3F-4D68-B22A-1ECE743C0797}" presName="dstNode" presStyleLbl="node1" presStyleIdx="0" presStyleCnt="0"/>
      <dgm:spPr/>
    </dgm:pt>
  </dgm:ptLst>
  <dgm:cxnLst>
    <dgm:cxn modelId="{FC785802-1033-458D-AFD6-D9DBE20CC832}" type="presOf" srcId="{82332567-4A3F-4D68-B22A-1ECE743C0797}" destId="{296819EC-D7D5-4214-B22B-AF180B5D8B12}" srcOrd="0" destOrd="0" presId="urn:microsoft.com/office/officeart/2008/layout/VerticalCurvedList"/>
    <dgm:cxn modelId="{CBB8CF38-C5B1-4B0D-9F80-6E013D13D65C}" type="presParOf" srcId="{296819EC-D7D5-4214-B22B-AF180B5D8B12}" destId="{BDFC89C6-14A5-432C-B403-A4BC7A1BA67F}" srcOrd="0" destOrd="0" presId="urn:microsoft.com/office/officeart/2008/layout/VerticalCurvedList"/>
    <dgm:cxn modelId="{C0BE3A1A-26A3-45FD-A791-5698F3E3D1B7}" type="presParOf" srcId="{BDFC89C6-14A5-432C-B403-A4BC7A1BA67F}" destId="{C5B210AE-9AD8-4C2C-9EFB-14A01E612F45}" srcOrd="0" destOrd="0" presId="urn:microsoft.com/office/officeart/2008/layout/VerticalCurvedList"/>
    <dgm:cxn modelId="{32EA150E-3D86-4AE7-97BC-18B68899E801}" type="presParOf" srcId="{C5B210AE-9AD8-4C2C-9EFB-14A01E612F45}" destId="{EC4AA93A-0774-4B61-B61F-9538D24A4F4C}" srcOrd="0" destOrd="0" presId="urn:microsoft.com/office/officeart/2008/layout/VerticalCurvedList"/>
    <dgm:cxn modelId="{CE8B22A2-179B-435A-A236-B91CB0638FD0}" type="presParOf" srcId="{C5B210AE-9AD8-4C2C-9EFB-14A01E612F45}" destId="{80BBEE6D-0274-424B-9125-84685A1CD30D}" srcOrd="1" destOrd="0" presId="urn:microsoft.com/office/officeart/2008/layout/VerticalCurvedList"/>
    <dgm:cxn modelId="{BCC6A591-8C59-4C41-9CC0-4FA168B0F0BA}" type="presParOf" srcId="{C5B210AE-9AD8-4C2C-9EFB-14A01E612F45}" destId="{1BDD7615-0FB2-4C9F-ACB5-D2C6E25986E7}" srcOrd="2" destOrd="0" presId="urn:microsoft.com/office/officeart/2008/layout/VerticalCurvedList"/>
    <dgm:cxn modelId="{99604253-10A3-4CE1-9B63-DCAA90497D8D}" type="presParOf" srcId="{C5B210AE-9AD8-4C2C-9EFB-14A01E612F45}" destId="{016634C9-F276-458C-A28A-096FC29EE2CC}" srcOrd="3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60175" y="801875"/>
            <a:ext cx="5040025" cy="40094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8075125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58" name="Google Shape;5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6475" y="801688"/>
            <a:ext cx="3008313" cy="401002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78644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Slide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 over Content" type="objOverTx">
  <p:cSld name="OBJECT_OVER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12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29158559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2"/>
          </p:nvPr>
        </p:nvSpPr>
        <p:spPr>
          <a:xfrm>
            <a:off x="1619640" y="23195880"/>
            <a:ext cx="29158559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4 Content" type="fourObj">
  <p:cSld name="FOUR_OBJECTS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3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13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13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3"/>
          <p:cNvSpPr txBox="1">
            <a:spLocks noGrp="1"/>
          </p:cNvSpPr>
          <p:nvPr>
            <p:ph type="body" idx="3"/>
          </p:nvPr>
        </p:nvSpPr>
        <p:spPr>
          <a:xfrm>
            <a:off x="1619640" y="2319588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3"/>
          <p:cNvSpPr txBox="1">
            <a:spLocks noGrp="1"/>
          </p:cNvSpPr>
          <p:nvPr>
            <p:ph type="body" idx="4"/>
          </p:nvPr>
        </p:nvSpPr>
        <p:spPr>
          <a:xfrm>
            <a:off x="16560720" y="2319588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6 Content">
  <p:cSld name="Title, 6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4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4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4"/>
          <p:cNvSpPr txBox="1">
            <a:spLocks noGrp="1"/>
          </p:cNvSpPr>
          <p:nvPr>
            <p:ph type="body" idx="2"/>
          </p:nvPr>
        </p:nvSpPr>
        <p:spPr>
          <a:xfrm>
            <a:off x="11478240" y="1010880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4"/>
          <p:cNvSpPr txBox="1">
            <a:spLocks noGrp="1"/>
          </p:cNvSpPr>
          <p:nvPr>
            <p:ph type="body" idx="3"/>
          </p:nvPr>
        </p:nvSpPr>
        <p:spPr>
          <a:xfrm>
            <a:off x="21336841" y="1010880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4"/>
          <p:cNvSpPr txBox="1">
            <a:spLocks noGrp="1"/>
          </p:cNvSpPr>
          <p:nvPr>
            <p:ph type="body" idx="4"/>
          </p:nvPr>
        </p:nvSpPr>
        <p:spPr>
          <a:xfrm>
            <a:off x="1619640" y="2319588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4"/>
          <p:cNvSpPr txBox="1">
            <a:spLocks noGrp="1"/>
          </p:cNvSpPr>
          <p:nvPr>
            <p:ph type="body" idx="5"/>
          </p:nvPr>
        </p:nvSpPr>
        <p:spPr>
          <a:xfrm>
            <a:off x="11478240" y="2319588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body" idx="6"/>
          </p:nvPr>
        </p:nvSpPr>
        <p:spPr>
          <a:xfrm>
            <a:off x="21336841" y="23195880"/>
            <a:ext cx="9388800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x">
  <p:cSld name="TITLE_AND_BODY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4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" name="Google Shape;11;p4"/>
          <p:cNvSpPr txBox="1">
            <a:spLocks noGrp="1"/>
          </p:cNvSpPr>
          <p:nvPr>
            <p:ph type="subTitle" idx="1"/>
          </p:nvPr>
        </p:nvSpPr>
        <p:spPr>
          <a:xfrm>
            <a:off x="1619640" y="10108800"/>
            <a:ext cx="29158559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Content" type="obj">
  <p:cSld name="OBJECT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5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29158559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" type="twoObj">
  <p:cSld name="TWO_OBJECTS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6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6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1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6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1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entered Text" type="objOnly">
  <p:cSld name="OBJECT_ONL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8"/>
          <p:cNvSpPr txBox="1">
            <a:spLocks noGrp="1"/>
          </p:cNvSpPr>
          <p:nvPr>
            <p:ph type="subTitle" idx="1"/>
          </p:nvPr>
        </p:nvSpPr>
        <p:spPr>
          <a:xfrm>
            <a:off x="2430000" y="7070040"/>
            <a:ext cx="27538201" cy="697129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and Content" type="twoObjAndObj">
  <p:cSld name="TWO_OBJECTS_AND_OBJEC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9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9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1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9"/>
          <p:cNvSpPr txBox="1">
            <a:spLocks noGrp="1"/>
          </p:cNvSpPr>
          <p:nvPr>
            <p:ph type="body" idx="3"/>
          </p:nvPr>
        </p:nvSpPr>
        <p:spPr>
          <a:xfrm>
            <a:off x="1619640" y="2319588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Content and 2 Content" type="objAndTwoObj">
  <p:cSld name="OBJECT_AND_TWO_OBJECT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0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1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0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0"/>
          <p:cNvSpPr txBox="1">
            <a:spLocks noGrp="1"/>
          </p:cNvSpPr>
          <p:nvPr>
            <p:ph type="body" idx="3"/>
          </p:nvPr>
        </p:nvSpPr>
        <p:spPr>
          <a:xfrm>
            <a:off x="16560720" y="2319588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, 2 Content over Content" type="twoObjOverTx">
  <p:cSld name="TWO_OBJECTS_OVER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body" idx="2"/>
          </p:nvPr>
        </p:nvSpPr>
        <p:spPr>
          <a:xfrm>
            <a:off x="16560720" y="10108800"/>
            <a:ext cx="14229361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body" idx="3"/>
          </p:nvPr>
        </p:nvSpPr>
        <p:spPr>
          <a:xfrm>
            <a:off x="1619640" y="23195880"/>
            <a:ext cx="29158559" cy="119512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2430000" y="7070040"/>
            <a:ext cx="27538201" cy="1503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1619640" y="10108800"/>
            <a:ext cx="29158559" cy="250556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rm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.xml"/><Relationship Id="rId3" Type="http://schemas.openxmlformats.org/officeDocument/2006/relationships/image" Target="../media/image1.jpg"/><Relationship Id="rId7" Type="http://schemas.openxmlformats.org/officeDocument/2006/relationships/diagramData" Target="../diagrams/data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microsoft.com/office/2007/relationships/diagramDrawing" Target="../diagrams/drawing1.xml"/><Relationship Id="rId5" Type="http://schemas.openxmlformats.org/officeDocument/2006/relationships/image" Target="../media/image3.png"/><Relationship Id="rId10" Type="http://schemas.openxmlformats.org/officeDocument/2006/relationships/diagramColors" Target="../diagrams/colors1.xml"/><Relationship Id="rId4" Type="http://schemas.openxmlformats.org/officeDocument/2006/relationships/image" Target="../media/image2.jpg"/><Relationship Id="rId9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19087" y="626504"/>
            <a:ext cx="31482602" cy="80678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1" name="Google Shape;61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0382" y="35929594"/>
            <a:ext cx="32398201" cy="694224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597599" y="416700"/>
            <a:ext cx="8093160" cy="929736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"/>
          <p:cNvSpPr/>
          <p:nvPr/>
        </p:nvSpPr>
        <p:spPr>
          <a:xfrm>
            <a:off x="7003347" y="2435058"/>
            <a:ext cx="21994654" cy="2431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algn="ctr">
              <a:lnSpc>
                <a:spcPct val="150000"/>
              </a:lnSpc>
            </a:pPr>
            <a:r>
              <a:rPr lang="pt-BR" sz="5400" b="1" dirty="0">
                <a:effectLst/>
                <a:latin typeface="+mn-lt"/>
                <a:ea typeface="Times New Roman" panose="02020603050405020304" pitchFamily="18" charset="0"/>
              </a:rPr>
              <a:t>TÍTULO DO TRABALHO</a:t>
            </a:r>
            <a:endParaRPr lang="pt-BR" sz="5400" dirty="0">
              <a:effectLst/>
              <a:latin typeface="+mn-lt"/>
              <a:ea typeface="Times New Roman" panose="02020603050405020304" pitchFamily="18" charset="0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0"/>
              <a:buFont typeface="Arial"/>
              <a:buNone/>
            </a:pPr>
            <a:endParaRPr sz="7000" b="0" i="0" u="none" strike="noStrike" cap="none" dirty="0">
              <a:solidFill>
                <a:schemeClr val="dk1"/>
              </a:solidFill>
              <a:latin typeface="Arial Black" pitchFamily="34" charset="0"/>
              <a:cs typeface="Arial" pitchFamily="34" charset="0"/>
              <a:sym typeface="Arial"/>
            </a:endParaRPr>
          </a:p>
        </p:txBody>
      </p:sp>
      <p:pic>
        <p:nvPicPr>
          <p:cNvPr id="64" name="Google Shape;64;p1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8001000" y="717840"/>
            <a:ext cx="14857920" cy="1938600"/>
          </a:xfrm>
          <a:prstGeom prst="rect">
            <a:avLst/>
          </a:prstGeom>
          <a:noFill/>
          <a:ln>
            <a:noFill/>
          </a:ln>
        </p:spPr>
      </p:pic>
      <p:sp>
        <p:nvSpPr>
          <p:cNvPr id="65" name="Google Shape;65;p1"/>
          <p:cNvSpPr/>
          <p:nvPr/>
        </p:nvSpPr>
        <p:spPr>
          <a:xfrm>
            <a:off x="8546400" y="1353960"/>
            <a:ext cx="14857920" cy="7210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1" dirty="0">
                <a:solidFill>
                  <a:srgbClr val="173D59"/>
                </a:solidFill>
                <a:latin typeface="Arial" pitchFamily="34" charset="0"/>
                <a:cs typeface="Arial" pitchFamily="34" charset="0"/>
              </a:rPr>
              <a:t>III ENCONTRO DE SAÚDE INTEGRAL </a:t>
            </a: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6" name="Google Shape;66;p1"/>
          <p:cNvSpPr/>
          <p:nvPr/>
        </p:nvSpPr>
        <p:spPr>
          <a:xfrm>
            <a:off x="7792920" y="5507919"/>
            <a:ext cx="22230360" cy="2770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pt-BR" sz="36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Autores:</a:t>
            </a: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lang="pt-BR" sz="36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ea typeface="Calibri"/>
              <a:cs typeface="Arial" pitchFamily="34" charset="0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lang="pt-BR" sz="3600" dirty="0">
              <a:solidFill>
                <a:srgbClr val="767171"/>
              </a:solidFill>
              <a:latin typeface="Arial" pitchFamily="34" charset="0"/>
              <a:ea typeface="Calibri"/>
              <a:cs typeface="Arial" pitchFamily="34" charset="0"/>
              <a:sym typeface="Calibri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endParaRPr lang="pt-BR" sz="3600" dirty="0">
              <a:solidFill>
                <a:srgbClr val="767171"/>
              </a:solidFill>
              <a:latin typeface="Arial" pitchFamily="34" charset="0"/>
              <a:ea typeface="Calibri"/>
              <a:cs typeface="Arial" pitchFamily="34" charset="0"/>
              <a:sym typeface="Calibri"/>
            </a:endParaRPr>
          </a:p>
        </p:txBody>
      </p:sp>
      <p:sp>
        <p:nvSpPr>
          <p:cNvPr id="67" name="Google Shape;67;p1"/>
          <p:cNvSpPr/>
          <p:nvPr/>
        </p:nvSpPr>
        <p:spPr>
          <a:xfrm>
            <a:off x="597600" y="9176040"/>
            <a:ext cx="15003000" cy="1089720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8" name="Google Shape;68;p1"/>
          <p:cNvSpPr/>
          <p:nvPr/>
        </p:nvSpPr>
        <p:spPr>
          <a:xfrm>
            <a:off x="16199458" y="20590363"/>
            <a:ext cx="14890142" cy="1515888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69" name="Google Shape;69;p1"/>
          <p:cNvSpPr/>
          <p:nvPr/>
        </p:nvSpPr>
        <p:spPr>
          <a:xfrm>
            <a:off x="3151080" y="9212040"/>
            <a:ext cx="9590400" cy="100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0" i="0" u="none" strike="noStrike" cap="none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INTRODUÇÃO</a:t>
            </a:r>
            <a:endParaRPr sz="6000" b="0" i="0" u="none" strike="noStrike" cap="none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1" name="Google Shape;71;p1"/>
          <p:cNvSpPr/>
          <p:nvPr/>
        </p:nvSpPr>
        <p:spPr>
          <a:xfrm>
            <a:off x="426960" y="18085743"/>
            <a:ext cx="15003000" cy="1350144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2" name="Google Shape;72;p1"/>
          <p:cNvSpPr/>
          <p:nvPr/>
        </p:nvSpPr>
        <p:spPr>
          <a:xfrm>
            <a:off x="3371040" y="26975159"/>
            <a:ext cx="9590400" cy="100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3" name="Google Shape;73;p1"/>
          <p:cNvSpPr/>
          <p:nvPr/>
        </p:nvSpPr>
        <p:spPr>
          <a:xfrm>
            <a:off x="289139" y="19540592"/>
            <a:ext cx="15030720" cy="3120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pt-BR"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4" name="Google Shape;74;p1"/>
          <p:cNvSpPr/>
          <p:nvPr/>
        </p:nvSpPr>
        <p:spPr>
          <a:xfrm>
            <a:off x="499500" y="26244479"/>
            <a:ext cx="15003000" cy="1431361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5" name="Google Shape;75;p1"/>
          <p:cNvSpPr/>
          <p:nvPr/>
        </p:nvSpPr>
        <p:spPr>
          <a:xfrm>
            <a:off x="3387060" y="26407266"/>
            <a:ext cx="9590400" cy="100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0" i="0" u="none" strike="noStrike" cap="none" dirty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MÉTODO</a:t>
            </a:r>
            <a:endParaRPr sz="6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7" name="Google Shape;77;p1"/>
          <p:cNvSpPr/>
          <p:nvPr/>
        </p:nvSpPr>
        <p:spPr>
          <a:xfrm>
            <a:off x="16390441" y="9160200"/>
            <a:ext cx="15003000" cy="1089720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6" name="Google Shape;76;p1"/>
          <p:cNvSpPr/>
          <p:nvPr/>
        </p:nvSpPr>
        <p:spPr>
          <a:xfrm>
            <a:off x="16268255" y="33569007"/>
            <a:ext cx="15030720" cy="435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lvl="0" algn="just">
              <a:buSzPts val="4000"/>
            </a:pPr>
            <a:r>
              <a:rPr lang="pt-BR" sz="4000" b="0" i="0" u="none" strike="noStrike" cap="none" dirty="0">
                <a:solidFill>
                  <a:srgbClr val="000000"/>
                </a:solidFill>
                <a:latin typeface="Arial" pitchFamily="34" charset="0"/>
                <a:ea typeface="Calibri"/>
                <a:cs typeface="Arial" pitchFamily="34" charset="0"/>
                <a:sym typeface="Calibri"/>
              </a:rPr>
              <a:t>	</a:t>
            </a:r>
            <a:endParaRPr sz="4000" b="0" i="1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8" name="Google Shape;78;p1"/>
          <p:cNvSpPr/>
          <p:nvPr/>
        </p:nvSpPr>
        <p:spPr>
          <a:xfrm>
            <a:off x="18943920" y="9196200"/>
            <a:ext cx="9590400" cy="100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0" i="0" u="none" strike="noStrike" cap="none" dirty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RESULTADOS</a:t>
            </a:r>
            <a:endParaRPr sz="6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79" name="Google Shape;79;p1"/>
          <p:cNvSpPr/>
          <p:nvPr/>
        </p:nvSpPr>
        <p:spPr>
          <a:xfrm>
            <a:off x="18905758" y="20951695"/>
            <a:ext cx="9590400" cy="894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0" i="0" u="none" strike="noStrike" cap="none" dirty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CONCLUSÃO</a:t>
            </a:r>
            <a:endParaRPr sz="6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0" name="Google Shape;80;p1"/>
          <p:cNvSpPr/>
          <p:nvPr/>
        </p:nvSpPr>
        <p:spPr>
          <a:xfrm>
            <a:off x="597599" y="10540362"/>
            <a:ext cx="14413801" cy="67590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i="0" u="none" strike="noStrike" cap="none" dirty="0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1" name="Google Shape;81;p1"/>
          <p:cNvSpPr/>
          <p:nvPr/>
        </p:nvSpPr>
        <p:spPr>
          <a:xfrm>
            <a:off x="16268255" y="22369824"/>
            <a:ext cx="14762949" cy="55628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2" name="Google Shape;82;p1"/>
          <p:cNvSpPr/>
          <p:nvPr/>
        </p:nvSpPr>
        <p:spPr>
          <a:xfrm>
            <a:off x="16268255" y="31989038"/>
            <a:ext cx="15003000" cy="1089720"/>
          </a:xfrm>
          <a:prstGeom prst="rect">
            <a:avLst/>
          </a:prstGeom>
          <a:solidFill>
            <a:srgbClr val="173D5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3" name="Google Shape;83;p1"/>
          <p:cNvSpPr/>
          <p:nvPr/>
        </p:nvSpPr>
        <p:spPr>
          <a:xfrm>
            <a:off x="19407600" y="32089119"/>
            <a:ext cx="9590400" cy="10040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0" i="0" u="none" strike="noStrike" cap="none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REFERÊNCIAS</a:t>
            </a:r>
            <a:endParaRPr sz="6000" b="0" i="0" u="none" strike="noStrike" cap="none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4" name="Google Shape;84;p1"/>
          <p:cNvSpPr/>
          <p:nvPr/>
        </p:nvSpPr>
        <p:spPr>
          <a:xfrm>
            <a:off x="16460641" y="33554606"/>
            <a:ext cx="15029280" cy="86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7003346" y="6175417"/>
            <a:ext cx="24079086" cy="17953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lang="pt-BR" sz="2800" b="0" i="0" u="none" strike="noStrike" cap="none" dirty="0">
              <a:solidFill>
                <a:srgbClr val="767171"/>
              </a:solidFill>
              <a:latin typeface="Arial" pitchFamily="34" charset="0"/>
              <a:ea typeface="Calibri"/>
              <a:cs typeface="Arial" pitchFamily="34" charset="0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>
            <a:off x="5667630" y="18413717"/>
            <a:ext cx="4557300" cy="9722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pt-BR" sz="6000" b="0" i="0" u="none" strike="noStrike" cap="none" dirty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Arial"/>
              </a:rPr>
              <a:t>OBJETIVO</a:t>
            </a:r>
            <a:endParaRPr sz="6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sp>
        <p:nvSpPr>
          <p:cNvPr id="31" name="Google Shape;80;p1"/>
          <p:cNvSpPr/>
          <p:nvPr/>
        </p:nvSpPr>
        <p:spPr>
          <a:xfrm>
            <a:off x="16390441" y="10121880"/>
            <a:ext cx="15003000" cy="11526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0000" tIns="45000" rIns="90000" bIns="4500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lang="pt-BR"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pt-BR" sz="4000" b="0" i="0" u="none" strike="noStrike" cap="none" dirty="0">
                <a:solidFill>
                  <a:schemeClr val="dk1"/>
                </a:solidFill>
                <a:latin typeface="Arial" pitchFamily="34" charset="0"/>
                <a:cs typeface="Arial" pitchFamily="34" charset="0"/>
                <a:sym typeface="Arial"/>
              </a:rPr>
              <a:t>   </a:t>
            </a:r>
            <a:endParaRPr sz="1100" b="1" i="0" u="none" strike="noStrike" cap="none" dirty="0">
              <a:solidFill>
                <a:srgbClr val="000000"/>
              </a:solidFill>
              <a:latin typeface="Arial" pitchFamily="34" charset="0"/>
              <a:cs typeface="Arial" pitchFamily="34" charset="0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endParaRPr sz="4000" b="0" i="0" u="none" strike="noStrike" cap="none" dirty="0">
              <a:solidFill>
                <a:schemeClr val="dk1"/>
              </a:solidFill>
              <a:latin typeface="Arial" pitchFamily="34" charset="0"/>
              <a:cs typeface="Arial" pitchFamily="34" charset="0"/>
              <a:sym typeface="Arial"/>
            </a:endParaRP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2F8408C2-E201-AEFD-A3CF-BFDC534C532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57859410"/>
              </p:ext>
            </p:extLst>
          </p:nvPr>
        </p:nvGraphicFramePr>
        <p:xfrm>
          <a:off x="16268255" y="14543199"/>
          <a:ext cx="14814177" cy="7203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" name="CaixaDeTexto 2">
            <a:extLst>
              <a:ext uri="{FF2B5EF4-FFF2-40B4-BE49-F238E27FC236}">
                <a16:creationId xmlns:a16="http://schemas.microsoft.com/office/drawing/2014/main" id="{4C780D7B-C6F0-7234-1158-6C254F680ED8}"/>
              </a:ext>
            </a:extLst>
          </p:cNvPr>
          <p:cNvSpPr txBox="1"/>
          <p:nvPr/>
        </p:nvSpPr>
        <p:spPr>
          <a:xfrm>
            <a:off x="499501" y="27971607"/>
            <a:ext cx="1493045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endParaRPr lang="pt-BR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2252</TotalTime>
  <Words>18</Words>
  <Application>Microsoft Office PowerPoint</Application>
  <PresentationFormat>Personalizar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Yara Melo</dc:creator>
  <cp:lastModifiedBy>PC</cp:lastModifiedBy>
  <cp:revision>58</cp:revision>
  <dcterms:modified xsi:type="dcterms:W3CDTF">2025-11-03T15:46:09Z</dcterms:modified>
</cp:coreProperties>
</file>