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7559675" cy="10691813"/>
  <p:embeddedFontLst>
    <p:embeddedFont>
      <p:font typeface="Arial Black" panose="020B0A04020102020204" pitchFamily="34" charset="0"/>
      <p:bold r:id="rId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606">
          <p15:clr>
            <a:srgbClr val="000000"/>
          </p15:clr>
        </p15:guide>
        <p15:guide id="2" pos="10204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hPJedQpXybZ+/jp0JRCFrkCWYlO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nta da Microsoft" initials="CdM" lastIdx="1" clrIdx="0">
    <p:extLst>
      <p:ext uri="{19B8F6BF-5375-455C-9EA6-DF929625EA0E}">
        <p15:presenceInfo xmlns:p15="http://schemas.microsoft.com/office/powerpoint/2012/main" userId="e04c4decb1e68ca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>
      <p:cViewPr varScale="1">
        <p:scale>
          <a:sx n="13" d="100"/>
          <a:sy n="13" d="100"/>
        </p:scale>
        <p:origin x="2554" y="96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0" Type="http://customschemas.google.com/relationships/presentationmetadata" Target="metadata"/><Relationship Id="rId4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8075125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8" name="Google Shape;5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6475" y="801688"/>
            <a:ext cx="3008313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78644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2"/>
          <p:cNvSpPr txBox="1">
            <a:spLocks noGrp="1"/>
          </p:cNvSpPr>
          <p:nvPr>
            <p:ph type="title"/>
          </p:nvPr>
        </p:nvSpPr>
        <p:spPr>
          <a:xfrm>
            <a:off x="2430000" y="7070040"/>
            <a:ext cx="27538201" cy="150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29158559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body" idx="2"/>
          </p:nvPr>
        </p:nvSpPr>
        <p:spPr>
          <a:xfrm>
            <a:off x="1619640" y="23195880"/>
            <a:ext cx="29158559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3"/>
          <p:cNvSpPr txBox="1">
            <a:spLocks noGrp="1"/>
          </p:cNvSpPr>
          <p:nvPr>
            <p:ph type="title"/>
          </p:nvPr>
        </p:nvSpPr>
        <p:spPr>
          <a:xfrm>
            <a:off x="2430000" y="7070040"/>
            <a:ext cx="27538201" cy="150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14229361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body" idx="2"/>
          </p:nvPr>
        </p:nvSpPr>
        <p:spPr>
          <a:xfrm>
            <a:off x="16560720" y="10108800"/>
            <a:ext cx="14229361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body" idx="3"/>
          </p:nvPr>
        </p:nvSpPr>
        <p:spPr>
          <a:xfrm>
            <a:off x="1619640" y="23195880"/>
            <a:ext cx="14229361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body" idx="4"/>
          </p:nvPr>
        </p:nvSpPr>
        <p:spPr>
          <a:xfrm>
            <a:off x="16560720" y="23195880"/>
            <a:ext cx="14229361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>
            <a:spLocks noGrp="1"/>
          </p:cNvSpPr>
          <p:nvPr>
            <p:ph type="title"/>
          </p:nvPr>
        </p:nvSpPr>
        <p:spPr>
          <a:xfrm>
            <a:off x="2430000" y="7070040"/>
            <a:ext cx="27538201" cy="150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4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9388800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body" idx="2"/>
          </p:nvPr>
        </p:nvSpPr>
        <p:spPr>
          <a:xfrm>
            <a:off x="11478240" y="10108800"/>
            <a:ext cx="9388800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body" idx="3"/>
          </p:nvPr>
        </p:nvSpPr>
        <p:spPr>
          <a:xfrm>
            <a:off x="21336841" y="10108800"/>
            <a:ext cx="9388800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body" idx="4"/>
          </p:nvPr>
        </p:nvSpPr>
        <p:spPr>
          <a:xfrm>
            <a:off x="1619640" y="23195880"/>
            <a:ext cx="9388800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4"/>
          <p:cNvSpPr txBox="1">
            <a:spLocks noGrp="1"/>
          </p:cNvSpPr>
          <p:nvPr>
            <p:ph type="body" idx="5"/>
          </p:nvPr>
        </p:nvSpPr>
        <p:spPr>
          <a:xfrm>
            <a:off x="11478240" y="23195880"/>
            <a:ext cx="9388800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body" idx="6"/>
          </p:nvPr>
        </p:nvSpPr>
        <p:spPr>
          <a:xfrm>
            <a:off x="21336841" y="23195880"/>
            <a:ext cx="9388800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2430000" y="7070040"/>
            <a:ext cx="27538201" cy="150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subTitle" idx="1"/>
          </p:nvPr>
        </p:nvSpPr>
        <p:spPr>
          <a:xfrm>
            <a:off x="1619640" y="10108800"/>
            <a:ext cx="29158559" cy="2505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5"/>
          <p:cNvSpPr txBox="1">
            <a:spLocks noGrp="1"/>
          </p:cNvSpPr>
          <p:nvPr>
            <p:ph type="title"/>
          </p:nvPr>
        </p:nvSpPr>
        <p:spPr>
          <a:xfrm>
            <a:off x="2430000" y="7070040"/>
            <a:ext cx="27538201" cy="150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29158559" cy="2505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>
            <a:spLocks noGrp="1"/>
          </p:cNvSpPr>
          <p:nvPr>
            <p:ph type="title"/>
          </p:nvPr>
        </p:nvSpPr>
        <p:spPr>
          <a:xfrm>
            <a:off x="2430000" y="7070040"/>
            <a:ext cx="27538201" cy="150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14229361" cy="2505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body" idx="2"/>
          </p:nvPr>
        </p:nvSpPr>
        <p:spPr>
          <a:xfrm>
            <a:off x="16560720" y="10108800"/>
            <a:ext cx="14229361" cy="2505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>
            <a:spLocks noGrp="1"/>
          </p:cNvSpPr>
          <p:nvPr>
            <p:ph type="title"/>
          </p:nvPr>
        </p:nvSpPr>
        <p:spPr>
          <a:xfrm>
            <a:off x="2430000" y="7070040"/>
            <a:ext cx="27538201" cy="150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>
            <a:spLocks noGrp="1"/>
          </p:cNvSpPr>
          <p:nvPr>
            <p:ph type="subTitle" idx="1"/>
          </p:nvPr>
        </p:nvSpPr>
        <p:spPr>
          <a:xfrm>
            <a:off x="2430000" y="7070040"/>
            <a:ext cx="27538201" cy="697129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2430000" y="7070040"/>
            <a:ext cx="27538201" cy="150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14229361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body" idx="2"/>
          </p:nvPr>
        </p:nvSpPr>
        <p:spPr>
          <a:xfrm>
            <a:off x="16560720" y="10108800"/>
            <a:ext cx="14229361" cy="2505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body" idx="3"/>
          </p:nvPr>
        </p:nvSpPr>
        <p:spPr>
          <a:xfrm>
            <a:off x="1619640" y="23195880"/>
            <a:ext cx="14229361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0"/>
          <p:cNvSpPr txBox="1">
            <a:spLocks noGrp="1"/>
          </p:cNvSpPr>
          <p:nvPr>
            <p:ph type="title"/>
          </p:nvPr>
        </p:nvSpPr>
        <p:spPr>
          <a:xfrm>
            <a:off x="2430000" y="7070040"/>
            <a:ext cx="27538201" cy="150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14229361" cy="2505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2"/>
          </p:nvPr>
        </p:nvSpPr>
        <p:spPr>
          <a:xfrm>
            <a:off x="16560720" y="10108800"/>
            <a:ext cx="14229361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3"/>
          </p:nvPr>
        </p:nvSpPr>
        <p:spPr>
          <a:xfrm>
            <a:off x="16560720" y="23195880"/>
            <a:ext cx="14229361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>
            <a:spLocks noGrp="1"/>
          </p:cNvSpPr>
          <p:nvPr>
            <p:ph type="title"/>
          </p:nvPr>
        </p:nvSpPr>
        <p:spPr>
          <a:xfrm>
            <a:off x="2430000" y="7070040"/>
            <a:ext cx="27538201" cy="150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14229361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2"/>
          </p:nvPr>
        </p:nvSpPr>
        <p:spPr>
          <a:xfrm>
            <a:off x="16560720" y="10108800"/>
            <a:ext cx="14229361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body" idx="3"/>
          </p:nvPr>
        </p:nvSpPr>
        <p:spPr>
          <a:xfrm>
            <a:off x="1619640" y="23195880"/>
            <a:ext cx="29158559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430000" y="7070040"/>
            <a:ext cx="27538201" cy="150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29158559" cy="2505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44567"/>
            <a:ext cx="32398197" cy="846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60" y="36099760"/>
            <a:ext cx="32398201" cy="6942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93280" y="416880"/>
            <a:ext cx="8093160" cy="929736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"/>
          <p:cNvSpPr/>
          <p:nvPr/>
        </p:nvSpPr>
        <p:spPr>
          <a:xfrm>
            <a:off x="7003347" y="3168101"/>
            <a:ext cx="21994654" cy="328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0"/>
              <a:buFont typeface="Arial"/>
              <a:buNone/>
            </a:pPr>
            <a:r>
              <a:rPr lang="pt-BR" sz="7000" dirty="0">
                <a:solidFill>
                  <a:srgbClr val="173D59"/>
                </a:solidFill>
                <a:latin typeface="Arial Black" pitchFamily="34" charset="0"/>
                <a:cs typeface="Arial" pitchFamily="34" charset="0"/>
                <a:sym typeface="Arial Black"/>
              </a:rPr>
              <a:t>TÍTULO</a:t>
            </a:r>
            <a:endParaRPr sz="7000" b="0" i="0" u="none" strike="noStrike" cap="none" dirty="0">
              <a:solidFill>
                <a:schemeClr val="dk1"/>
              </a:solidFill>
              <a:latin typeface="Arial Black" pitchFamily="34" charset="0"/>
              <a:cs typeface="Arial" pitchFamily="34" charset="0"/>
              <a:sym typeface="Arial"/>
            </a:endParaRPr>
          </a:p>
        </p:txBody>
      </p:sp>
      <p:pic>
        <p:nvPicPr>
          <p:cNvPr id="64" name="Google Shape;64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001000" y="717840"/>
            <a:ext cx="14857920" cy="19386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"/>
          <p:cNvSpPr/>
          <p:nvPr/>
        </p:nvSpPr>
        <p:spPr>
          <a:xfrm>
            <a:off x="8546400" y="1353960"/>
            <a:ext cx="12525480" cy="69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pt-BR" sz="4000" b="1" i="0" u="none" strike="noStrike" cap="none" dirty="0">
                <a:solidFill>
                  <a:srgbClr val="173D59"/>
                </a:solidFill>
                <a:latin typeface="Arial" pitchFamily="34" charset="0"/>
                <a:cs typeface="Arial" pitchFamily="34" charset="0"/>
                <a:sym typeface="Arial"/>
              </a:rPr>
              <a:t>IV ENCONTRO DE SAÚDE INTEGRAL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66" name="Google Shape;66;p1"/>
          <p:cNvSpPr/>
          <p:nvPr/>
        </p:nvSpPr>
        <p:spPr>
          <a:xfrm>
            <a:off x="8292420" y="4930619"/>
            <a:ext cx="22230360" cy="2770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pt-BR" sz="3600" dirty="0">
                <a:solidFill>
                  <a:srgbClr val="76717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AUTORES</a:t>
            </a:r>
            <a:endParaRPr sz="36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67" name="Google Shape;67;p1"/>
          <p:cNvSpPr/>
          <p:nvPr/>
        </p:nvSpPr>
        <p:spPr>
          <a:xfrm>
            <a:off x="597600" y="9176040"/>
            <a:ext cx="15003000" cy="1089720"/>
          </a:xfrm>
          <a:prstGeom prst="rect">
            <a:avLst/>
          </a:prstGeom>
          <a:solidFill>
            <a:srgbClr val="173D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68" name="Google Shape;68;p1"/>
          <p:cNvSpPr/>
          <p:nvPr/>
        </p:nvSpPr>
        <p:spPr>
          <a:xfrm>
            <a:off x="16199458" y="21826973"/>
            <a:ext cx="15003000" cy="1043322"/>
          </a:xfrm>
          <a:prstGeom prst="rect">
            <a:avLst/>
          </a:prstGeom>
          <a:solidFill>
            <a:srgbClr val="173D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69" name="Google Shape;69;p1"/>
          <p:cNvSpPr/>
          <p:nvPr/>
        </p:nvSpPr>
        <p:spPr>
          <a:xfrm>
            <a:off x="3151080" y="9212040"/>
            <a:ext cx="9590400" cy="100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pt-BR" sz="6000" b="1" i="0" u="none" strike="noStrike" cap="none" dirty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/>
              </a:rPr>
              <a:t>INTRODUÇÃO</a:t>
            </a:r>
            <a:endParaRPr sz="6000" b="1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71" name="Google Shape;71;p1"/>
          <p:cNvSpPr/>
          <p:nvPr/>
        </p:nvSpPr>
        <p:spPr>
          <a:xfrm>
            <a:off x="680760" y="21832760"/>
            <a:ext cx="15003000" cy="1089720"/>
          </a:xfrm>
          <a:prstGeom prst="rect">
            <a:avLst/>
          </a:prstGeom>
          <a:solidFill>
            <a:srgbClr val="173D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72" name="Google Shape;72;p1"/>
          <p:cNvSpPr/>
          <p:nvPr/>
        </p:nvSpPr>
        <p:spPr>
          <a:xfrm>
            <a:off x="3371040" y="26975159"/>
            <a:ext cx="9590400" cy="100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74" name="Google Shape;74;p1"/>
          <p:cNvSpPr/>
          <p:nvPr/>
        </p:nvSpPr>
        <p:spPr>
          <a:xfrm>
            <a:off x="972018" y="26321710"/>
            <a:ext cx="15003000" cy="1089720"/>
          </a:xfrm>
          <a:prstGeom prst="rect">
            <a:avLst/>
          </a:prstGeom>
          <a:solidFill>
            <a:srgbClr val="173D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75" name="Google Shape;75;p1"/>
          <p:cNvSpPr/>
          <p:nvPr/>
        </p:nvSpPr>
        <p:spPr>
          <a:xfrm>
            <a:off x="3387060" y="26407266"/>
            <a:ext cx="9590400" cy="100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pt-BR" sz="6000" b="1" i="0" u="none" strike="noStrike" cap="none" dirty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/>
              </a:rPr>
              <a:t>METODOLOGIA</a:t>
            </a:r>
            <a:endParaRPr sz="6000" b="1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77" name="Google Shape;77;p1"/>
          <p:cNvSpPr/>
          <p:nvPr/>
        </p:nvSpPr>
        <p:spPr>
          <a:xfrm>
            <a:off x="16390441" y="9160200"/>
            <a:ext cx="15003000" cy="1089720"/>
          </a:xfrm>
          <a:prstGeom prst="rect">
            <a:avLst/>
          </a:prstGeom>
          <a:solidFill>
            <a:srgbClr val="173D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78" name="Google Shape;78;p1"/>
          <p:cNvSpPr/>
          <p:nvPr/>
        </p:nvSpPr>
        <p:spPr>
          <a:xfrm>
            <a:off x="18943920" y="9196200"/>
            <a:ext cx="9590400" cy="100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pt-BR" sz="6000" b="1" i="0" u="none" strike="noStrike" cap="none" dirty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/>
              </a:rPr>
              <a:t>RESULTADOS</a:t>
            </a:r>
            <a:endParaRPr sz="6000" b="1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79" name="Google Shape;79;p1"/>
          <p:cNvSpPr/>
          <p:nvPr/>
        </p:nvSpPr>
        <p:spPr>
          <a:xfrm>
            <a:off x="18905758" y="21806252"/>
            <a:ext cx="9590400" cy="100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pt-BR" sz="6000" b="1" i="0" u="none" strike="noStrike" cap="none" dirty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/>
              </a:rPr>
              <a:t>CONCLUSÃO</a:t>
            </a:r>
            <a:endParaRPr sz="6000" b="1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80" name="Google Shape;80;p1"/>
          <p:cNvSpPr/>
          <p:nvPr/>
        </p:nvSpPr>
        <p:spPr>
          <a:xfrm>
            <a:off x="680760" y="9807407"/>
            <a:ext cx="15003000" cy="3692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5200" b="1" i="0" u="none" strike="noStrike" cap="none" dirty="0">
              <a:solidFill>
                <a:srgbClr val="000000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82" name="Google Shape;82;p1"/>
          <p:cNvSpPr/>
          <p:nvPr/>
        </p:nvSpPr>
        <p:spPr>
          <a:xfrm>
            <a:off x="16268255" y="31989038"/>
            <a:ext cx="15003000" cy="1089720"/>
          </a:xfrm>
          <a:prstGeom prst="rect">
            <a:avLst/>
          </a:prstGeom>
          <a:solidFill>
            <a:srgbClr val="173D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83" name="Google Shape;83;p1"/>
          <p:cNvSpPr/>
          <p:nvPr/>
        </p:nvSpPr>
        <p:spPr>
          <a:xfrm>
            <a:off x="19407600" y="32089119"/>
            <a:ext cx="9590400" cy="100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pt-BR" sz="6000" b="1" i="0" u="none" strike="noStrike" cap="none" dirty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/>
              </a:rPr>
              <a:t>REFERÊNCIAS</a:t>
            </a:r>
            <a:endParaRPr sz="6000" b="1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84" name="Google Shape;84;p1"/>
          <p:cNvSpPr/>
          <p:nvPr/>
        </p:nvSpPr>
        <p:spPr>
          <a:xfrm>
            <a:off x="16460641" y="33554606"/>
            <a:ext cx="15029280" cy="86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5667630" y="21887877"/>
            <a:ext cx="4557300" cy="13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pt-BR" sz="6000" b="1" i="0" u="none" strike="noStrike" cap="none" dirty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/>
              </a:rPr>
              <a:t>OBJETIVO</a:t>
            </a:r>
            <a:endParaRPr sz="6000" b="1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31" name="Google Shape;80;p1"/>
          <p:cNvSpPr/>
          <p:nvPr/>
        </p:nvSpPr>
        <p:spPr>
          <a:xfrm>
            <a:off x="16390441" y="10722935"/>
            <a:ext cx="15003000" cy="3692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1100" b="1" i="0" u="none" strike="noStrike" cap="none" dirty="0">
              <a:solidFill>
                <a:srgbClr val="000000"/>
              </a:solidFill>
              <a:latin typeface="Arial" pitchFamily="34" charset="0"/>
              <a:cs typeface="Arial" pitchFamily="34" charset="0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1964</TotalTime>
  <Words>13</Words>
  <Application>Microsoft Office PowerPoint</Application>
  <PresentationFormat>Personalizar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Yara Melo</dc:creator>
  <cp:lastModifiedBy>Tarcila Gusmão</cp:lastModifiedBy>
  <cp:revision>55</cp:revision>
  <dcterms:modified xsi:type="dcterms:W3CDTF">2026-05-17T16:50:31Z</dcterms:modified>
</cp:coreProperties>
</file>