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6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202"/>
    <a:srgbClr val="FD3131"/>
    <a:srgbClr val="FE7A7A"/>
    <a:srgbClr val="00A8A4"/>
    <a:srgbClr val="CEF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41" autoAdjust="0"/>
  </p:normalViewPr>
  <p:slideViewPr>
    <p:cSldViewPr>
      <p:cViewPr>
        <p:scale>
          <a:sx n="30" d="100"/>
          <a:sy n="30" d="100"/>
        </p:scale>
        <p:origin x="60" y="52"/>
      </p:cViewPr>
      <p:guideLst>
        <p:guide orient="horz" pos="13607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6B8B5-975F-4476-AB29-EE04C89EB3FD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84DF9-DB5F-4B9C-B34C-DF97335E07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08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1pPr>
    <a:lvl2pPr marL="564652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2pPr>
    <a:lvl3pPr marL="1129304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3pPr>
    <a:lvl4pPr marL="1693956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4pPr>
    <a:lvl5pPr marL="2258609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5pPr>
    <a:lvl6pPr marL="2823261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6pPr>
    <a:lvl7pPr marL="3387913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7pPr>
    <a:lvl8pPr marL="3952565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8pPr>
    <a:lvl9pPr marL="4517218" algn="l" defTabSz="1129304" rtl="0" eaLnBrk="1" latinLnBrk="0" hangingPunct="1">
      <a:defRPr sz="148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84DF9-DB5F-4B9C-B34C-DF97335E07F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877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50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33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51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86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78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14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77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826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61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69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48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AC9E2-9C01-4F40-9031-B18B5A4AF9E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8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  <p:sldLayoutId id="2147484277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11"/>
          <p:cNvSpPr>
            <a:spLocks noChangeArrowheads="1"/>
          </p:cNvSpPr>
          <p:nvPr/>
        </p:nvSpPr>
        <p:spPr bwMode="auto">
          <a:xfrm>
            <a:off x="1079422" y="20475292"/>
            <a:ext cx="221577" cy="52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9685" tIns="54845" rIns="109685" bIns="54845" anchor="ctr">
            <a:spAutoFit/>
          </a:bodyPr>
          <a:lstStyle/>
          <a:p>
            <a:pPr defTabSz="1096239"/>
            <a:endParaRPr lang="pt-BR" sz="2667" dirty="0"/>
          </a:p>
        </p:txBody>
      </p:sp>
      <p:sp>
        <p:nvSpPr>
          <p:cNvPr id="2057" name="Rectangle 12"/>
          <p:cNvSpPr>
            <a:spLocks noChangeArrowheads="1"/>
          </p:cNvSpPr>
          <p:nvPr/>
        </p:nvSpPr>
        <p:spPr bwMode="auto">
          <a:xfrm>
            <a:off x="3066773" y="20678611"/>
            <a:ext cx="221577" cy="46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9685" tIns="54845" rIns="109685" bIns="54845" anchor="ctr">
            <a:spAutoFit/>
          </a:bodyPr>
          <a:lstStyle/>
          <a:p>
            <a:pPr defTabSz="1096239"/>
            <a:endParaRPr lang="pt-BR" sz="2280" dirty="0"/>
          </a:p>
        </p:txBody>
      </p:sp>
      <p:sp>
        <p:nvSpPr>
          <p:cNvPr id="2088" name="Rectangle 116"/>
          <p:cNvSpPr>
            <a:spLocks noChangeArrowheads="1"/>
          </p:cNvSpPr>
          <p:nvPr/>
        </p:nvSpPr>
        <p:spPr bwMode="auto">
          <a:xfrm>
            <a:off x="1079422" y="22586657"/>
            <a:ext cx="221577" cy="46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9685" tIns="54845" rIns="109685" bIns="54845" anchor="ctr">
            <a:spAutoFit/>
          </a:bodyPr>
          <a:lstStyle/>
          <a:p>
            <a:pPr defTabSz="1096239"/>
            <a:endParaRPr lang="pt-BR" sz="2280" dirty="0"/>
          </a:p>
        </p:txBody>
      </p:sp>
      <p:sp>
        <p:nvSpPr>
          <p:cNvPr id="2090" name="Text Box 128"/>
          <p:cNvSpPr txBox="1">
            <a:spLocks noChangeArrowheads="1"/>
          </p:cNvSpPr>
          <p:nvPr/>
        </p:nvSpPr>
        <p:spPr bwMode="auto">
          <a:xfrm>
            <a:off x="2973557" y="29593207"/>
            <a:ext cx="11718338" cy="72631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9685" tIns="54845" rIns="109685" bIns="54845">
            <a:spAutoFit/>
          </a:bodyPr>
          <a:lstStyle/>
          <a:p>
            <a:pPr algn="ctr" defTabSz="4195846">
              <a:spcBef>
                <a:spcPct val="50000"/>
              </a:spcBef>
            </a:pP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MATERIAIS E MÉTODOS</a:t>
            </a:r>
          </a:p>
        </p:txBody>
      </p:sp>
      <p:sp>
        <p:nvSpPr>
          <p:cNvPr id="2091" name="Text Box 129"/>
          <p:cNvSpPr txBox="1">
            <a:spLocks noChangeArrowheads="1"/>
          </p:cNvSpPr>
          <p:nvPr/>
        </p:nvSpPr>
        <p:spPr bwMode="auto">
          <a:xfrm>
            <a:off x="3179882" y="10431933"/>
            <a:ext cx="11754456" cy="72631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9685" tIns="54845" rIns="109685" bIns="54845">
            <a:spAutoFit/>
          </a:bodyPr>
          <a:lstStyle/>
          <a:p>
            <a:pPr algn="ctr" defTabSz="4195846">
              <a:spcBef>
                <a:spcPct val="50000"/>
              </a:spcBef>
            </a:pP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 E OBJETIVOS</a:t>
            </a:r>
          </a:p>
        </p:txBody>
      </p:sp>
      <p:sp>
        <p:nvSpPr>
          <p:cNvPr id="2092" name="Text Box 130"/>
          <p:cNvSpPr txBox="1">
            <a:spLocks noChangeArrowheads="1"/>
          </p:cNvSpPr>
          <p:nvPr/>
        </p:nvSpPr>
        <p:spPr bwMode="auto">
          <a:xfrm>
            <a:off x="17464951" y="10467837"/>
            <a:ext cx="12556202" cy="72631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9685" tIns="54845" rIns="109685" bIns="54845">
            <a:spAutoFit/>
          </a:bodyPr>
          <a:lstStyle/>
          <a:p>
            <a:pPr algn="ctr" defTabSz="4195846">
              <a:spcBef>
                <a:spcPct val="50000"/>
              </a:spcBef>
            </a:pP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DISCUSSÕES </a:t>
            </a:r>
          </a:p>
        </p:txBody>
      </p:sp>
      <p:sp>
        <p:nvSpPr>
          <p:cNvPr id="2096" name="Text Box 139"/>
          <p:cNvSpPr txBox="1">
            <a:spLocks noChangeArrowheads="1"/>
          </p:cNvSpPr>
          <p:nvPr/>
        </p:nvSpPr>
        <p:spPr bwMode="auto">
          <a:xfrm>
            <a:off x="2973557" y="12001406"/>
            <a:ext cx="11859670" cy="1303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85" tIns="54845" rIns="109685" bIns="54845">
            <a:spAutoFit/>
          </a:bodyPr>
          <a:lstStyle/>
          <a:p>
            <a:pPr algn="just"/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</a:t>
            </a: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05" name="Text Box 162"/>
          <p:cNvSpPr txBox="1">
            <a:spLocks noChangeArrowheads="1"/>
          </p:cNvSpPr>
          <p:nvPr/>
        </p:nvSpPr>
        <p:spPr bwMode="auto">
          <a:xfrm>
            <a:off x="2640321" y="30812848"/>
            <a:ext cx="11718338" cy="8651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85" tIns="54845" rIns="109685" bIns="54845">
            <a:spAutoFit/>
          </a:bodyPr>
          <a:lstStyle/>
          <a:p>
            <a:pPr algn="just" defTabSz="4195846">
              <a:spcBef>
                <a:spcPct val="50000"/>
              </a:spcBef>
            </a:pPr>
            <a:r>
              <a:rPr lang="pt-BR" sz="3000" dirty="0"/>
              <a:t>       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 a metodologia de pesquisa adotada? Qual foi o material escolhido? Porque? </a:t>
            </a: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195846">
              <a:spcBef>
                <a:spcPct val="50000"/>
              </a:spcBef>
            </a:pP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84" name="TextBox 76"/>
          <p:cNvSpPr txBox="1">
            <a:spLocks noChangeArrowheads="1"/>
          </p:cNvSpPr>
          <p:nvPr/>
        </p:nvSpPr>
        <p:spPr bwMode="auto">
          <a:xfrm>
            <a:off x="17691425" y="12672943"/>
            <a:ext cx="12795689" cy="1131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85" tIns="54845" rIns="109685" bIns="54845">
            <a:spAutoFit/>
          </a:bodyPr>
          <a:lstStyle/>
          <a:p>
            <a:pPr algn="just"/>
            <a:r>
              <a:rPr lang="pt-BR" sz="37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 a relação com o direito? Do que se trata a obra?</a:t>
            </a: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P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P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4560" b="1" dirty="0"/>
              <a:t>       </a:t>
            </a:r>
            <a:endParaRPr lang="pt-BR" sz="4560" dirty="0"/>
          </a:p>
          <a:p>
            <a:endParaRPr lang="pt-BR" sz="4560" dirty="0"/>
          </a:p>
        </p:txBody>
      </p:sp>
      <p:sp>
        <p:nvSpPr>
          <p:cNvPr id="14519" name="Text Box 130"/>
          <p:cNvSpPr txBox="1">
            <a:spLocks noChangeArrowheads="1"/>
          </p:cNvSpPr>
          <p:nvPr/>
        </p:nvSpPr>
        <p:spPr bwMode="auto">
          <a:xfrm>
            <a:off x="17189489" y="37463122"/>
            <a:ext cx="12515387" cy="72631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9685" tIns="54845" rIns="109685" bIns="54845">
            <a:spAutoFit/>
          </a:bodyPr>
          <a:lstStyle/>
          <a:p>
            <a:pPr algn="ctr" defTabSz="4195846">
              <a:spcBef>
                <a:spcPct val="50000"/>
              </a:spcBef>
            </a:pP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BIBLIOGRÁFICAS</a:t>
            </a:r>
          </a:p>
        </p:txBody>
      </p:sp>
      <p:sp>
        <p:nvSpPr>
          <p:cNvPr id="142" name="TextBox 76"/>
          <p:cNvSpPr txBox="1">
            <a:spLocks noChangeArrowheads="1"/>
          </p:cNvSpPr>
          <p:nvPr/>
        </p:nvSpPr>
        <p:spPr bwMode="auto">
          <a:xfrm>
            <a:off x="17308195" y="26775823"/>
            <a:ext cx="12672143" cy="904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85" tIns="54845" rIns="109685" bIns="54845">
            <a:spAutoFit/>
          </a:bodyPr>
          <a:lstStyle/>
          <a:p>
            <a:pPr algn="just"/>
            <a:r>
              <a:rPr lang="pt-BR" sz="40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 a conclusão e contribuição da obra?</a:t>
            </a: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5" name="Text Box 128"/>
          <p:cNvSpPr txBox="1">
            <a:spLocks noChangeArrowheads="1"/>
          </p:cNvSpPr>
          <p:nvPr/>
        </p:nvSpPr>
        <p:spPr bwMode="auto">
          <a:xfrm>
            <a:off x="17464951" y="26049509"/>
            <a:ext cx="12515387" cy="72631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9685" tIns="54845" rIns="109685" bIns="54845">
            <a:spAutoFit/>
          </a:bodyPr>
          <a:lstStyle/>
          <a:p>
            <a:pPr algn="ctr" defTabSz="4195846">
              <a:spcBef>
                <a:spcPct val="50000"/>
              </a:spcBef>
            </a:pP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CONCLUSÕES</a:t>
            </a:r>
          </a:p>
        </p:txBody>
      </p:sp>
      <p:sp>
        <p:nvSpPr>
          <p:cNvPr id="146" name="TextBox 76"/>
          <p:cNvSpPr txBox="1">
            <a:spLocks noChangeArrowheads="1"/>
          </p:cNvSpPr>
          <p:nvPr/>
        </p:nvSpPr>
        <p:spPr bwMode="auto">
          <a:xfrm>
            <a:off x="17091281" y="38275534"/>
            <a:ext cx="12672143" cy="288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85" tIns="54845" rIns="109685" bIns="54845">
            <a:spAutoFit/>
          </a:bodyPr>
          <a:lstStyle/>
          <a:p>
            <a:r>
              <a:rPr lang="pt-B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insira dados </a:t>
            </a:r>
          </a:p>
          <a:p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745283" y="25331387"/>
            <a:ext cx="10763892" cy="683236"/>
          </a:xfrm>
          <a:prstGeom prst="rect">
            <a:avLst/>
          </a:prstGeom>
          <a:noFill/>
        </p:spPr>
        <p:txBody>
          <a:bodyPr wrap="square" lIns="109698" tIns="54850" rIns="109698" bIns="54850" rtlCol="0">
            <a:spAutoFit/>
          </a:bodyPr>
          <a:lstStyle/>
          <a:p>
            <a:endParaRPr lang="pt-BR" sz="37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7698817" y="23621679"/>
            <a:ext cx="11496729" cy="1495766"/>
          </a:xfrm>
          <a:prstGeom prst="rect">
            <a:avLst/>
          </a:prstGeom>
          <a:noFill/>
        </p:spPr>
        <p:txBody>
          <a:bodyPr wrap="square" lIns="109698" tIns="54850" rIns="109698" bIns="54850" rtlCol="0">
            <a:spAutoFit/>
          </a:bodyPr>
          <a:lstStyle/>
          <a:p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Obs.: Nas imagens que forem anexas, é importante explicar do que se trata. Ex.:</a:t>
            </a:r>
          </a:p>
          <a:p>
            <a:r>
              <a:rPr lang="pt-B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 1. Capa do livro x de x autor</a:t>
            </a:r>
            <a:endParaRPr lang="pt-BR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D6F77EA8-1C3B-E2E4-DFB4-4179833C6B59}"/>
              </a:ext>
            </a:extLst>
          </p:cNvPr>
          <p:cNvSpPr txBox="1"/>
          <p:nvPr/>
        </p:nvSpPr>
        <p:spPr>
          <a:xfrm>
            <a:off x="6046516" y="6358902"/>
            <a:ext cx="20751947" cy="1076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256"/>
              </a:lnSpc>
            </a:pPr>
            <a:endParaRPr lang="pt-PT" sz="4200" dirty="0">
              <a:solidFill>
                <a:srgbClr val="252525"/>
              </a:solidFill>
              <a:latin typeface="Times New Roman" panose="02020603050405020304" pitchFamily="18" charset="0"/>
              <a:ea typeface="Arial MT"/>
              <a:cs typeface="Times New Roman" panose="02020603050405020304" pitchFamily="18" charset="0"/>
            </a:endParaRPr>
          </a:p>
          <a:p>
            <a:pPr algn="ctr"/>
            <a:r>
              <a:rPr lang="pt-PT" sz="6000" b="1" dirty="0">
                <a:solidFill>
                  <a:srgbClr val="252525"/>
                </a:solidFill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TÍTULO DO TRABALHO</a:t>
            </a:r>
            <a:endParaRPr lang="pt-BR" sz="3600" dirty="0">
              <a:latin typeface="Times New Roman" panose="02020603050405020304" pitchFamily="18" charset="0"/>
              <a:ea typeface="Arial MT"/>
              <a:cs typeface="Times New Roman" panose="02020603050405020304" pitchFamily="18" charset="0"/>
            </a:endParaRPr>
          </a:p>
          <a:p>
            <a:pPr algn="ctr">
              <a:lnSpc>
                <a:spcPts val="2256"/>
              </a:lnSpc>
            </a:pPr>
            <a:r>
              <a:rPr lang="pt-BR" sz="4200" dirty="0">
                <a:latin typeface="Times New Roman" panose="02020603050405020304" pitchFamily="18" charset="0"/>
                <a:ea typeface="Arial MT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BF968F1-36D7-CF44-5825-C10B9AD52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04155"/>
            <a:ext cx="32436928" cy="606973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C8350F7-7DCB-1AEB-F593-D81A22355BB3}"/>
              </a:ext>
            </a:extLst>
          </p:cNvPr>
          <p:cNvSpPr txBox="1"/>
          <p:nvPr/>
        </p:nvSpPr>
        <p:spPr>
          <a:xfrm>
            <a:off x="6720123" y="761987"/>
            <a:ext cx="207383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I CONGRESSO DE DIREITO DA FAP</a:t>
            </a:r>
          </a:p>
          <a:p>
            <a:pPr algn="ctr"/>
            <a:r>
              <a:rPr lang="pt-BR" sz="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DIREITO E SOCIEDADE NA CONTEMPORANEIDE: Desafios, Transformações e Novas perspectivas jurídicas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9FEE91C-A1A6-02FF-0DAF-F33ED60C4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8996" y="164786"/>
            <a:ext cx="3774673" cy="335463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78B58DC-7D22-0583-3881-70B80646C5CE}"/>
              </a:ext>
            </a:extLst>
          </p:cNvPr>
          <p:cNvSpPr txBox="1"/>
          <p:nvPr/>
        </p:nvSpPr>
        <p:spPr>
          <a:xfrm>
            <a:off x="6383210" y="8233172"/>
            <a:ext cx="216125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Bacharelando (a) do curso de direito da FAP, Email, 2 Bacharelando (a) do curso de direito da FAP, Email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775</TotalTime>
  <Words>171</Words>
  <Application>Microsoft Office PowerPoint</Application>
  <PresentationFormat>Personalizar</PresentationFormat>
  <Paragraphs>93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Company>EESC/USP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Biotace</dc:creator>
  <cp:lastModifiedBy>MARIA EDUARDA OLIVEIRA</cp:lastModifiedBy>
  <cp:revision>36</cp:revision>
  <dcterms:created xsi:type="dcterms:W3CDTF">2011-10-13T13:05:38Z</dcterms:created>
  <dcterms:modified xsi:type="dcterms:W3CDTF">2026-10-20T21:14:15Z</dcterms:modified>
</cp:coreProperties>
</file>